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56" r:id="rId2"/>
    <p:sldId id="257" r:id="rId3"/>
  </p:sldIdLst>
  <p:sldSz cx="6858000" cy="9906000" type="A4"/>
  <p:notesSz cx="6735763"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50" autoAdjust="0"/>
    <p:restoredTop sz="94645"/>
  </p:normalViewPr>
  <p:slideViewPr>
    <p:cSldViewPr snapToGrid="0" snapToObjects="1">
      <p:cViewPr>
        <p:scale>
          <a:sx n="95" d="100"/>
          <a:sy n="95" d="100"/>
        </p:scale>
        <p:origin x="1524" y="-238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348"/>
          </a:xfrm>
          <a:prstGeom prst="rect">
            <a:avLst/>
          </a:prstGeom>
        </p:spPr>
        <p:txBody>
          <a:bodyPr vert="horz" lIns="90681" tIns="45341" rIns="90681" bIns="4534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0"/>
            <a:ext cx="2918831" cy="495348"/>
          </a:xfrm>
          <a:prstGeom prst="rect">
            <a:avLst/>
          </a:prstGeom>
        </p:spPr>
        <p:txBody>
          <a:bodyPr vert="horz" lIns="90681" tIns="45341" rIns="90681" bIns="45341" rtlCol="0"/>
          <a:lstStyle>
            <a:lvl1pPr algn="r">
              <a:defRPr sz="1200"/>
            </a:lvl1pPr>
          </a:lstStyle>
          <a:p>
            <a:fld id="{D79BB161-82ED-8846-B871-8979513DBBAA}" type="datetimeFigureOut">
              <a:rPr kumimoji="1" lang="ja-JP" altLang="en-US" smtClean="0"/>
              <a:t>2019/9/8</a:t>
            </a:fld>
            <a:endParaRPr kumimoji="1" lang="ja-JP" altLang="en-US"/>
          </a:p>
        </p:txBody>
      </p:sp>
      <p:sp>
        <p:nvSpPr>
          <p:cNvPr id="4" name="スライド イメージ プレースホルダー 3"/>
          <p:cNvSpPr>
            <a:spLocks noGrp="1" noRot="1" noChangeAspect="1"/>
          </p:cNvSpPr>
          <p:nvPr>
            <p:ph type="sldImg" idx="2"/>
          </p:nvPr>
        </p:nvSpPr>
        <p:spPr>
          <a:xfrm>
            <a:off x="2214563" y="1235075"/>
            <a:ext cx="2306637" cy="3332163"/>
          </a:xfrm>
          <a:prstGeom prst="rect">
            <a:avLst/>
          </a:prstGeom>
          <a:noFill/>
          <a:ln w="12700">
            <a:solidFill>
              <a:prstClr val="black"/>
            </a:solidFill>
          </a:ln>
        </p:spPr>
        <p:txBody>
          <a:bodyPr vert="horz" lIns="90681" tIns="45341" rIns="90681" bIns="45341" rtlCol="0" anchor="ctr"/>
          <a:lstStyle/>
          <a:p>
            <a:endParaRPr lang="ja-JP" altLang="en-US"/>
          </a:p>
        </p:txBody>
      </p:sp>
      <p:sp>
        <p:nvSpPr>
          <p:cNvPr id="5" name="ノート プレースホルダー 4"/>
          <p:cNvSpPr>
            <a:spLocks noGrp="1"/>
          </p:cNvSpPr>
          <p:nvPr>
            <p:ph type="body" sz="quarter" idx="3"/>
          </p:nvPr>
        </p:nvSpPr>
        <p:spPr>
          <a:xfrm>
            <a:off x="673577" y="4751220"/>
            <a:ext cx="5388610" cy="3887361"/>
          </a:xfrm>
          <a:prstGeom prst="rect">
            <a:avLst/>
          </a:prstGeom>
        </p:spPr>
        <p:txBody>
          <a:bodyPr vert="horz" lIns="90681" tIns="45341" rIns="90681" bIns="4534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7317"/>
            <a:ext cx="2918831" cy="495347"/>
          </a:xfrm>
          <a:prstGeom prst="rect">
            <a:avLst/>
          </a:prstGeom>
        </p:spPr>
        <p:txBody>
          <a:bodyPr vert="horz" lIns="90681" tIns="45341" rIns="90681" bIns="4534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7317"/>
            <a:ext cx="2918831" cy="495347"/>
          </a:xfrm>
          <a:prstGeom prst="rect">
            <a:avLst/>
          </a:prstGeom>
        </p:spPr>
        <p:txBody>
          <a:bodyPr vert="horz" lIns="90681" tIns="45341" rIns="90681" bIns="45341" rtlCol="0" anchor="b"/>
          <a:lstStyle>
            <a:lvl1pPr algn="r">
              <a:defRPr sz="1200"/>
            </a:lvl1pPr>
          </a:lstStyle>
          <a:p>
            <a:fld id="{A680AE84-952E-0E4D-87ED-E66E8EBC6AE7}" type="slidenum">
              <a:rPr kumimoji="1" lang="ja-JP" altLang="en-US" smtClean="0"/>
              <a:t>‹#›</a:t>
            </a:fld>
            <a:endParaRPr kumimoji="1" lang="ja-JP" altLang="en-US"/>
          </a:p>
        </p:txBody>
      </p:sp>
    </p:spTree>
    <p:extLst>
      <p:ext uri="{BB962C8B-B14F-4D97-AF65-F5344CB8AC3E}">
        <p14:creationId xmlns:p14="http://schemas.microsoft.com/office/powerpoint/2010/main" val="18403026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680AE84-952E-0E4D-87ED-E66E8EBC6AE7}" type="slidenum">
              <a:rPr kumimoji="1" lang="ja-JP" altLang="en-US" smtClean="0"/>
              <a:t>1</a:t>
            </a:fld>
            <a:endParaRPr kumimoji="1" lang="ja-JP" altLang="en-US"/>
          </a:p>
        </p:txBody>
      </p:sp>
    </p:spTree>
    <p:extLst>
      <p:ext uri="{BB962C8B-B14F-4D97-AF65-F5344CB8AC3E}">
        <p14:creationId xmlns:p14="http://schemas.microsoft.com/office/powerpoint/2010/main" val="19682945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6B73B81-CC92-154F-AE18-36F8B04770EB}" type="datetime1">
              <a:rPr kumimoji="1" lang="ja-JP" altLang="en-US" smtClean="0"/>
              <a:t>2019/9/8</a:t>
            </a:fld>
            <a:endParaRPr kumimoji="1" lang="ja-JP" altLang="en-US"/>
          </a:p>
        </p:txBody>
      </p:sp>
      <p:sp>
        <p:nvSpPr>
          <p:cNvPr id="5" name="Footer Placeholder 4"/>
          <p:cNvSpPr>
            <a:spLocks noGrp="1"/>
          </p:cNvSpPr>
          <p:nvPr>
            <p:ph type="ftr" sz="quarter" idx="11"/>
          </p:nvPr>
        </p:nvSpPr>
        <p:spPr/>
        <p:txBody>
          <a:bodyPr/>
          <a:lstStyle/>
          <a:p>
            <a:r>
              <a:rPr kumimoji="1" lang="en-US" altLang="ja-JP"/>
              <a:t>HKFA Tecnical Report 2019</a:t>
            </a:r>
            <a:endParaRPr kumimoji="1" lang="ja-JP" altLang="en-US"/>
          </a:p>
        </p:txBody>
      </p:sp>
      <p:sp>
        <p:nvSpPr>
          <p:cNvPr id="6" name="Slide Number Placeholder 5"/>
          <p:cNvSpPr>
            <a:spLocks noGrp="1"/>
          </p:cNvSpPr>
          <p:nvPr>
            <p:ph type="sldNum" sz="quarter" idx="12"/>
          </p:nvPr>
        </p:nvSpPr>
        <p:spPr/>
        <p:txBody>
          <a:bodyPr/>
          <a:lstStyle/>
          <a:p>
            <a:fld id="{717276DD-12DE-7B47-9717-EDBEF7721730}" type="slidenum">
              <a:rPr kumimoji="1" lang="ja-JP" altLang="en-US" smtClean="0"/>
              <a:t>‹#›</a:t>
            </a:fld>
            <a:endParaRPr kumimoji="1" lang="ja-JP" altLang="en-US"/>
          </a:p>
        </p:txBody>
      </p:sp>
    </p:spTree>
    <p:extLst>
      <p:ext uri="{BB962C8B-B14F-4D97-AF65-F5344CB8AC3E}">
        <p14:creationId xmlns:p14="http://schemas.microsoft.com/office/powerpoint/2010/main" val="2725436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A085426-6B3A-E949-9FB1-897E1CFD820F}" type="datetime1">
              <a:rPr kumimoji="1" lang="ja-JP" altLang="en-US" smtClean="0"/>
              <a:t>2019/9/8</a:t>
            </a:fld>
            <a:endParaRPr kumimoji="1" lang="ja-JP" altLang="en-US"/>
          </a:p>
        </p:txBody>
      </p:sp>
      <p:sp>
        <p:nvSpPr>
          <p:cNvPr id="5" name="Footer Placeholder 4"/>
          <p:cNvSpPr>
            <a:spLocks noGrp="1"/>
          </p:cNvSpPr>
          <p:nvPr>
            <p:ph type="ftr" sz="quarter" idx="11"/>
          </p:nvPr>
        </p:nvSpPr>
        <p:spPr/>
        <p:txBody>
          <a:bodyPr/>
          <a:lstStyle/>
          <a:p>
            <a:r>
              <a:rPr kumimoji="1" lang="en-US" altLang="ja-JP"/>
              <a:t>HKFA Tecnical Report 2019</a:t>
            </a:r>
            <a:endParaRPr kumimoji="1" lang="ja-JP" altLang="en-US"/>
          </a:p>
        </p:txBody>
      </p:sp>
      <p:sp>
        <p:nvSpPr>
          <p:cNvPr id="6" name="Slide Number Placeholder 5"/>
          <p:cNvSpPr>
            <a:spLocks noGrp="1"/>
          </p:cNvSpPr>
          <p:nvPr>
            <p:ph type="sldNum" sz="quarter" idx="12"/>
          </p:nvPr>
        </p:nvSpPr>
        <p:spPr/>
        <p:txBody>
          <a:bodyPr/>
          <a:lstStyle/>
          <a:p>
            <a:fld id="{717276DD-12DE-7B47-9717-EDBEF7721730}" type="slidenum">
              <a:rPr kumimoji="1" lang="ja-JP" altLang="en-US" smtClean="0"/>
              <a:t>‹#›</a:t>
            </a:fld>
            <a:endParaRPr kumimoji="1" lang="ja-JP" altLang="en-US"/>
          </a:p>
        </p:txBody>
      </p:sp>
    </p:spTree>
    <p:extLst>
      <p:ext uri="{BB962C8B-B14F-4D97-AF65-F5344CB8AC3E}">
        <p14:creationId xmlns:p14="http://schemas.microsoft.com/office/powerpoint/2010/main" val="3541123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47412D3-B017-BA46-AD4E-1F493D4812AB}" type="datetime1">
              <a:rPr kumimoji="1" lang="ja-JP" altLang="en-US" smtClean="0"/>
              <a:t>2019/9/8</a:t>
            </a:fld>
            <a:endParaRPr kumimoji="1" lang="ja-JP" altLang="en-US"/>
          </a:p>
        </p:txBody>
      </p:sp>
      <p:sp>
        <p:nvSpPr>
          <p:cNvPr id="5" name="Footer Placeholder 4"/>
          <p:cNvSpPr>
            <a:spLocks noGrp="1"/>
          </p:cNvSpPr>
          <p:nvPr>
            <p:ph type="ftr" sz="quarter" idx="11"/>
          </p:nvPr>
        </p:nvSpPr>
        <p:spPr/>
        <p:txBody>
          <a:bodyPr/>
          <a:lstStyle/>
          <a:p>
            <a:r>
              <a:rPr kumimoji="1" lang="en-US" altLang="ja-JP"/>
              <a:t>HKFA Tecnical Report 2019</a:t>
            </a:r>
            <a:endParaRPr kumimoji="1" lang="ja-JP" altLang="en-US"/>
          </a:p>
        </p:txBody>
      </p:sp>
      <p:sp>
        <p:nvSpPr>
          <p:cNvPr id="6" name="Slide Number Placeholder 5"/>
          <p:cNvSpPr>
            <a:spLocks noGrp="1"/>
          </p:cNvSpPr>
          <p:nvPr>
            <p:ph type="sldNum" sz="quarter" idx="12"/>
          </p:nvPr>
        </p:nvSpPr>
        <p:spPr/>
        <p:txBody>
          <a:bodyPr/>
          <a:lstStyle/>
          <a:p>
            <a:fld id="{717276DD-12DE-7B47-9717-EDBEF7721730}" type="slidenum">
              <a:rPr kumimoji="1" lang="ja-JP" altLang="en-US" smtClean="0"/>
              <a:t>‹#›</a:t>
            </a:fld>
            <a:endParaRPr kumimoji="1" lang="ja-JP" altLang="en-US"/>
          </a:p>
        </p:txBody>
      </p:sp>
    </p:spTree>
    <p:extLst>
      <p:ext uri="{BB962C8B-B14F-4D97-AF65-F5344CB8AC3E}">
        <p14:creationId xmlns:p14="http://schemas.microsoft.com/office/powerpoint/2010/main" val="3238205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23C8C6A-02C3-3341-B99E-759A21BFDB32}" type="datetime1">
              <a:rPr kumimoji="1" lang="ja-JP" altLang="en-US" smtClean="0"/>
              <a:t>2019/9/8</a:t>
            </a:fld>
            <a:endParaRPr kumimoji="1" lang="ja-JP" altLang="en-US"/>
          </a:p>
        </p:txBody>
      </p:sp>
      <p:sp>
        <p:nvSpPr>
          <p:cNvPr id="5" name="Footer Placeholder 4"/>
          <p:cNvSpPr>
            <a:spLocks noGrp="1"/>
          </p:cNvSpPr>
          <p:nvPr>
            <p:ph type="ftr" sz="quarter" idx="11"/>
          </p:nvPr>
        </p:nvSpPr>
        <p:spPr/>
        <p:txBody>
          <a:bodyPr/>
          <a:lstStyle/>
          <a:p>
            <a:r>
              <a:rPr kumimoji="1" lang="en-US" altLang="ja-JP"/>
              <a:t>HKFA Tecnical Report 2019</a:t>
            </a:r>
            <a:endParaRPr kumimoji="1" lang="ja-JP" altLang="en-US"/>
          </a:p>
        </p:txBody>
      </p:sp>
      <p:sp>
        <p:nvSpPr>
          <p:cNvPr id="6" name="Slide Number Placeholder 5"/>
          <p:cNvSpPr>
            <a:spLocks noGrp="1"/>
          </p:cNvSpPr>
          <p:nvPr>
            <p:ph type="sldNum" sz="quarter" idx="12"/>
          </p:nvPr>
        </p:nvSpPr>
        <p:spPr/>
        <p:txBody>
          <a:bodyPr/>
          <a:lstStyle/>
          <a:p>
            <a:fld id="{717276DD-12DE-7B47-9717-EDBEF7721730}" type="slidenum">
              <a:rPr kumimoji="1" lang="ja-JP" altLang="en-US" smtClean="0"/>
              <a:t>‹#›</a:t>
            </a:fld>
            <a:endParaRPr kumimoji="1" lang="ja-JP" altLang="en-US"/>
          </a:p>
        </p:txBody>
      </p:sp>
    </p:spTree>
    <p:extLst>
      <p:ext uri="{BB962C8B-B14F-4D97-AF65-F5344CB8AC3E}">
        <p14:creationId xmlns:p14="http://schemas.microsoft.com/office/powerpoint/2010/main" val="1847276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6184313-9C7D-8849-B787-613068EDCFBA}" type="datetime1">
              <a:rPr kumimoji="1" lang="ja-JP" altLang="en-US" smtClean="0"/>
              <a:t>2019/9/8</a:t>
            </a:fld>
            <a:endParaRPr kumimoji="1" lang="ja-JP" altLang="en-US"/>
          </a:p>
        </p:txBody>
      </p:sp>
      <p:sp>
        <p:nvSpPr>
          <p:cNvPr id="5" name="Footer Placeholder 4"/>
          <p:cNvSpPr>
            <a:spLocks noGrp="1"/>
          </p:cNvSpPr>
          <p:nvPr>
            <p:ph type="ftr" sz="quarter" idx="11"/>
          </p:nvPr>
        </p:nvSpPr>
        <p:spPr/>
        <p:txBody>
          <a:bodyPr/>
          <a:lstStyle/>
          <a:p>
            <a:r>
              <a:rPr kumimoji="1" lang="en-US" altLang="ja-JP"/>
              <a:t>HKFA Tecnical Report 2019</a:t>
            </a:r>
            <a:endParaRPr kumimoji="1" lang="ja-JP" altLang="en-US"/>
          </a:p>
        </p:txBody>
      </p:sp>
      <p:sp>
        <p:nvSpPr>
          <p:cNvPr id="6" name="Slide Number Placeholder 5"/>
          <p:cNvSpPr>
            <a:spLocks noGrp="1"/>
          </p:cNvSpPr>
          <p:nvPr>
            <p:ph type="sldNum" sz="quarter" idx="12"/>
          </p:nvPr>
        </p:nvSpPr>
        <p:spPr/>
        <p:txBody>
          <a:bodyPr/>
          <a:lstStyle/>
          <a:p>
            <a:fld id="{717276DD-12DE-7B47-9717-EDBEF7721730}" type="slidenum">
              <a:rPr kumimoji="1" lang="ja-JP" altLang="en-US" smtClean="0"/>
              <a:t>‹#›</a:t>
            </a:fld>
            <a:endParaRPr kumimoji="1" lang="ja-JP" altLang="en-US"/>
          </a:p>
        </p:txBody>
      </p:sp>
    </p:spTree>
    <p:extLst>
      <p:ext uri="{BB962C8B-B14F-4D97-AF65-F5344CB8AC3E}">
        <p14:creationId xmlns:p14="http://schemas.microsoft.com/office/powerpoint/2010/main" val="339393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9EC284C-D249-0849-AB41-60BBD712F149}" type="datetime1">
              <a:rPr kumimoji="1" lang="ja-JP" altLang="en-US" smtClean="0"/>
              <a:t>2019/9/8</a:t>
            </a:fld>
            <a:endParaRPr kumimoji="1" lang="ja-JP" altLang="en-US"/>
          </a:p>
        </p:txBody>
      </p:sp>
      <p:sp>
        <p:nvSpPr>
          <p:cNvPr id="6" name="Footer Placeholder 5"/>
          <p:cNvSpPr>
            <a:spLocks noGrp="1"/>
          </p:cNvSpPr>
          <p:nvPr>
            <p:ph type="ftr" sz="quarter" idx="11"/>
          </p:nvPr>
        </p:nvSpPr>
        <p:spPr/>
        <p:txBody>
          <a:bodyPr/>
          <a:lstStyle/>
          <a:p>
            <a:r>
              <a:rPr kumimoji="1" lang="en-US" altLang="ja-JP"/>
              <a:t>HKFA Tecnical Report 2019</a:t>
            </a:r>
            <a:endParaRPr kumimoji="1" lang="ja-JP" altLang="en-US"/>
          </a:p>
        </p:txBody>
      </p:sp>
      <p:sp>
        <p:nvSpPr>
          <p:cNvPr id="7" name="Slide Number Placeholder 6"/>
          <p:cNvSpPr>
            <a:spLocks noGrp="1"/>
          </p:cNvSpPr>
          <p:nvPr>
            <p:ph type="sldNum" sz="quarter" idx="12"/>
          </p:nvPr>
        </p:nvSpPr>
        <p:spPr/>
        <p:txBody>
          <a:bodyPr/>
          <a:lstStyle/>
          <a:p>
            <a:fld id="{717276DD-12DE-7B47-9717-EDBEF7721730}" type="slidenum">
              <a:rPr kumimoji="1" lang="ja-JP" altLang="en-US" smtClean="0"/>
              <a:t>‹#›</a:t>
            </a:fld>
            <a:endParaRPr kumimoji="1" lang="ja-JP" altLang="en-US"/>
          </a:p>
        </p:txBody>
      </p:sp>
    </p:spTree>
    <p:extLst>
      <p:ext uri="{BB962C8B-B14F-4D97-AF65-F5344CB8AC3E}">
        <p14:creationId xmlns:p14="http://schemas.microsoft.com/office/powerpoint/2010/main" val="496933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6CBB66E-0D07-D54B-B42D-4A79EB460D48}" type="datetime1">
              <a:rPr kumimoji="1" lang="ja-JP" altLang="en-US" smtClean="0"/>
              <a:t>2019/9/8</a:t>
            </a:fld>
            <a:endParaRPr kumimoji="1" lang="ja-JP" altLang="en-US"/>
          </a:p>
        </p:txBody>
      </p:sp>
      <p:sp>
        <p:nvSpPr>
          <p:cNvPr id="8" name="Footer Placeholder 7"/>
          <p:cNvSpPr>
            <a:spLocks noGrp="1"/>
          </p:cNvSpPr>
          <p:nvPr>
            <p:ph type="ftr" sz="quarter" idx="11"/>
          </p:nvPr>
        </p:nvSpPr>
        <p:spPr/>
        <p:txBody>
          <a:bodyPr/>
          <a:lstStyle/>
          <a:p>
            <a:r>
              <a:rPr kumimoji="1" lang="en-US" altLang="ja-JP"/>
              <a:t>HKFA Tecnical Report 2019</a:t>
            </a:r>
            <a:endParaRPr kumimoji="1" lang="ja-JP" altLang="en-US"/>
          </a:p>
        </p:txBody>
      </p:sp>
      <p:sp>
        <p:nvSpPr>
          <p:cNvPr id="9" name="Slide Number Placeholder 8"/>
          <p:cNvSpPr>
            <a:spLocks noGrp="1"/>
          </p:cNvSpPr>
          <p:nvPr>
            <p:ph type="sldNum" sz="quarter" idx="12"/>
          </p:nvPr>
        </p:nvSpPr>
        <p:spPr/>
        <p:txBody>
          <a:bodyPr/>
          <a:lstStyle/>
          <a:p>
            <a:fld id="{717276DD-12DE-7B47-9717-EDBEF7721730}" type="slidenum">
              <a:rPr kumimoji="1" lang="ja-JP" altLang="en-US" smtClean="0"/>
              <a:t>‹#›</a:t>
            </a:fld>
            <a:endParaRPr kumimoji="1" lang="ja-JP" altLang="en-US"/>
          </a:p>
        </p:txBody>
      </p:sp>
    </p:spTree>
    <p:extLst>
      <p:ext uri="{BB962C8B-B14F-4D97-AF65-F5344CB8AC3E}">
        <p14:creationId xmlns:p14="http://schemas.microsoft.com/office/powerpoint/2010/main" val="317888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0BEFE85-CF62-7D45-97CB-97E3E728F5CA}" type="datetime1">
              <a:rPr kumimoji="1" lang="ja-JP" altLang="en-US" smtClean="0"/>
              <a:t>2019/9/8</a:t>
            </a:fld>
            <a:endParaRPr kumimoji="1" lang="ja-JP" altLang="en-US"/>
          </a:p>
        </p:txBody>
      </p:sp>
      <p:sp>
        <p:nvSpPr>
          <p:cNvPr id="4" name="Footer Placeholder 3"/>
          <p:cNvSpPr>
            <a:spLocks noGrp="1"/>
          </p:cNvSpPr>
          <p:nvPr>
            <p:ph type="ftr" sz="quarter" idx="11"/>
          </p:nvPr>
        </p:nvSpPr>
        <p:spPr/>
        <p:txBody>
          <a:bodyPr/>
          <a:lstStyle/>
          <a:p>
            <a:r>
              <a:rPr kumimoji="1" lang="en-US" altLang="ja-JP"/>
              <a:t>HKFA Tecnical Report 2019</a:t>
            </a:r>
            <a:endParaRPr kumimoji="1" lang="ja-JP" altLang="en-US"/>
          </a:p>
        </p:txBody>
      </p:sp>
      <p:sp>
        <p:nvSpPr>
          <p:cNvPr id="5" name="Slide Number Placeholder 4"/>
          <p:cNvSpPr>
            <a:spLocks noGrp="1"/>
          </p:cNvSpPr>
          <p:nvPr>
            <p:ph type="sldNum" sz="quarter" idx="12"/>
          </p:nvPr>
        </p:nvSpPr>
        <p:spPr/>
        <p:txBody>
          <a:bodyPr/>
          <a:lstStyle/>
          <a:p>
            <a:fld id="{717276DD-12DE-7B47-9717-EDBEF7721730}" type="slidenum">
              <a:rPr kumimoji="1" lang="ja-JP" altLang="en-US" smtClean="0"/>
              <a:t>‹#›</a:t>
            </a:fld>
            <a:endParaRPr kumimoji="1" lang="ja-JP" altLang="en-US"/>
          </a:p>
        </p:txBody>
      </p:sp>
    </p:spTree>
    <p:extLst>
      <p:ext uri="{BB962C8B-B14F-4D97-AF65-F5344CB8AC3E}">
        <p14:creationId xmlns:p14="http://schemas.microsoft.com/office/powerpoint/2010/main" val="2369520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9A4BD5-2B27-7743-B318-31D584D685B9}" type="datetime1">
              <a:rPr kumimoji="1" lang="ja-JP" altLang="en-US" smtClean="0"/>
              <a:t>2019/9/8</a:t>
            </a:fld>
            <a:endParaRPr kumimoji="1" lang="ja-JP" altLang="en-US"/>
          </a:p>
        </p:txBody>
      </p:sp>
      <p:sp>
        <p:nvSpPr>
          <p:cNvPr id="3" name="Footer Placeholder 2"/>
          <p:cNvSpPr>
            <a:spLocks noGrp="1"/>
          </p:cNvSpPr>
          <p:nvPr>
            <p:ph type="ftr" sz="quarter" idx="11"/>
          </p:nvPr>
        </p:nvSpPr>
        <p:spPr/>
        <p:txBody>
          <a:bodyPr/>
          <a:lstStyle/>
          <a:p>
            <a:r>
              <a:rPr kumimoji="1" lang="en-US" altLang="ja-JP"/>
              <a:t>HKFA Tecnical Report 2019</a:t>
            </a:r>
            <a:endParaRPr kumimoji="1" lang="ja-JP" altLang="en-US"/>
          </a:p>
        </p:txBody>
      </p:sp>
      <p:sp>
        <p:nvSpPr>
          <p:cNvPr id="4" name="Slide Number Placeholder 3"/>
          <p:cNvSpPr>
            <a:spLocks noGrp="1"/>
          </p:cNvSpPr>
          <p:nvPr>
            <p:ph type="sldNum" sz="quarter" idx="12"/>
          </p:nvPr>
        </p:nvSpPr>
        <p:spPr/>
        <p:txBody>
          <a:bodyPr/>
          <a:lstStyle/>
          <a:p>
            <a:fld id="{717276DD-12DE-7B47-9717-EDBEF7721730}" type="slidenum">
              <a:rPr kumimoji="1" lang="ja-JP" altLang="en-US" smtClean="0"/>
              <a:t>‹#›</a:t>
            </a:fld>
            <a:endParaRPr kumimoji="1" lang="ja-JP" altLang="en-US"/>
          </a:p>
        </p:txBody>
      </p:sp>
    </p:spTree>
    <p:extLst>
      <p:ext uri="{BB962C8B-B14F-4D97-AF65-F5344CB8AC3E}">
        <p14:creationId xmlns:p14="http://schemas.microsoft.com/office/powerpoint/2010/main" val="3188347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9DBE4C7-DF4A-AD41-A734-37BCFE1A4358}" type="datetime1">
              <a:rPr kumimoji="1" lang="ja-JP" altLang="en-US" smtClean="0"/>
              <a:t>2019/9/8</a:t>
            </a:fld>
            <a:endParaRPr kumimoji="1" lang="ja-JP" altLang="en-US"/>
          </a:p>
        </p:txBody>
      </p:sp>
      <p:sp>
        <p:nvSpPr>
          <p:cNvPr id="6" name="Footer Placeholder 5"/>
          <p:cNvSpPr>
            <a:spLocks noGrp="1"/>
          </p:cNvSpPr>
          <p:nvPr>
            <p:ph type="ftr" sz="quarter" idx="11"/>
          </p:nvPr>
        </p:nvSpPr>
        <p:spPr/>
        <p:txBody>
          <a:bodyPr/>
          <a:lstStyle/>
          <a:p>
            <a:r>
              <a:rPr kumimoji="1" lang="en-US" altLang="ja-JP"/>
              <a:t>HKFA Tecnical Report 2019</a:t>
            </a:r>
            <a:endParaRPr kumimoji="1" lang="ja-JP" altLang="en-US"/>
          </a:p>
        </p:txBody>
      </p:sp>
      <p:sp>
        <p:nvSpPr>
          <p:cNvPr id="7" name="Slide Number Placeholder 6"/>
          <p:cNvSpPr>
            <a:spLocks noGrp="1"/>
          </p:cNvSpPr>
          <p:nvPr>
            <p:ph type="sldNum" sz="quarter" idx="12"/>
          </p:nvPr>
        </p:nvSpPr>
        <p:spPr/>
        <p:txBody>
          <a:bodyPr/>
          <a:lstStyle/>
          <a:p>
            <a:fld id="{717276DD-12DE-7B47-9717-EDBEF7721730}" type="slidenum">
              <a:rPr kumimoji="1" lang="ja-JP" altLang="en-US" smtClean="0"/>
              <a:t>‹#›</a:t>
            </a:fld>
            <a:endParaRPr kumimoji="1" lang="ja-JP" altLang="en-US"/>
          </a:p>
        </p:txBody>
      </p:sp>
    </p:spTree>
    <p:extLst>
      <p:ext uri="{BB962C8B-B14F-4D97-AF65-F5344CB8AC3E}">
        <p14:creationId xmlns:p14="http://schemas.microsoft.com/office/powerpoint/2010/main" val="309721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FB70747-16BD-E044-97BA-FCA4BB8F763E}" type="datetime1">
              <a:rPr kumimoji="1" lang="ja-JP" altLang="en-US" smtClean="0"/>
              <a:t>2019/9/8</a:t>
            </a:fld>
            <a:endParaRPr kumimoji="1" lang="ja-JP" altLang="en-US"/>
          </a:p>
        </p:txBody>
      </p:sp>
      <p:sp>
        <p:nvSpPr>
          <p:cNvPr id="6" name="Footer Placeholder 5"/>
          <p:cNvSpPr>
            <a:spLocks noGrp="1"/>
          </p:cNvSpPr>
          <p:nvPr>
            <p:ph type="ftr" sz="quarter" idx="11"/>
          </p:nvPr>
        </p:nvSpPr>
        <p:spPr/>
        <p:txBody>
          <a:bodyPr/>
          <a:lstStyle/>
          <a:p>
            <a:r>
              <a:rPr kumimoji="1" lang="en-US" altLang="ja-JP"/>
              <a:t>HKFA Tecnical Report 2019</a:t>
            </a:r>
            <a:endParaRPr kumimoji="1" lang="ja-JP" altLang="en-US"/>
          </a:p>
        </p:txBody>
      </p:sp>
      <p:sp>
        <p:nvSpPr>
          <p:cNvPr id="7" name="Slide Number Placeholder 6"/>
          <p:cNvSpPr>
            <a:spLocks noGrp="1"/>
          </p:cNvSpPr>
          <p:nvPr>
            <p:ph type="sldNum" sz="quarter" idx="12"/>
          </p:nvPr>
        </p:nvSpPr>
        <p:spPr/>
        <p:txBody>
          <a:bodyPr/>
          <a:lstStyle/>
          <a:p>
            <a:fld id="{717276DD-12DE-7B47-9717-EDBEF7721730}" type="slidenum">
              <a:rPr kumimoji="1" lang="ja-JP" altLang="en-US" smtClean="0"/>
              <a:t>‹#›</a:t>
            </a:fld>
            <a:endParaRPr kumimoji="1" lang="ja-JP" altLang="en-US"/>
          </a:p>
        </p:txBody>
      </p:sp>
    </p:spTree>
    <p:extLst>
      <p:ext uri="{BB962C8B-B14F-4D97-AF65-F5344CB8AC3E}">
        <p14:creationId xmlns:p14="http://schemas.microsoft.com/office/powerpoint/2010/main" val="1296392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6B56AE13-8ACA-E844-A266-5CF6BD380C54}" type="datetime1">
              <a:rPr kumimoji="1" lang="ja-JP" altLang="en-US" smtClean="0"/>
              <a:t>2019/9/8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r>
              <a:rPr kumimoji="1" lang="en-US" altLang="ja-JP"/>
              <a:t>HKFA Tecnical Report 2019</a:t>
            </a:r>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17276DD-12DE-7B47-9717-EDBEF7721730}" type="slidenum">
              <a:rPr kumimoji="1" lang="ja-JP" altLang="en-US" smtClean="0"/>
              <a:t>‹#›</a:t>
            </a:fld>
            <a:endParaRPr kumimoji="1" lang="ja-JP" altLang="en-US"/>
          </a:p>
        </p:txBody>
      </p:sp>
    </p:spTree>
    <p:extLst>
      <p:ext uri="{BB962C8B-B14F-4D97-AF65-F5344CB8AC3E}">
        <p14:creationId xmlns:p14="http://schemas.microsoft.com/office/powerpoint/2010/main" val="70269894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 xmlns:a16="http://schemas.microsoft.com/office/drawing/2014/main" id="{C5609383-6A72-1444-B9EC-FC64E43E5777}"/>
              </a:ext>
            </a:extLst>
          </p:cNvPr>
          <p:cNvSpPr>
            <a:spLocks noGrp="1"/>
          </p:cNvSpPr>
          <p:nvPr>
            <p:ph type="ftr" sz="quarter" idx="11"/>
          </p:nvPr>
        </p:nvSpPr>
        <p:spPr>
          <a:xfrm>
            <a:off x="250507" y="9399494"/>
            <a:ext cx="6346190" cy="309306"/>
          </a:xfrm>
          <a:gradFill>
            <a:gsLst>
              <a:gs pos="0">
                <a:srgbClr val="002060"/>
              </a:gs>
              <a:gs pos="48000">
                <a:schemeClr val="accent1">
                  <a:lumMod val="97000"/>
                  <a:lumOff val="3000"/>
                </a:schemeClr>
              </a:gs>
              <a:gs pos="100000">
                <a:schemeClr val="accent1">
                  <a:lumMod val="60000"/>
                  <a:lumOff val="40000"/>
                </a:schemeClr>
              </a:gs>
            </a:gsLst>
            <a:lin ang="16200000" scaled="1"/>
          </a:gradFill>
        </p:spPr>
        <p:txBody>
          <a:bodyPr anchor="ctr"/>
          <a:lstStyle/>
          <a:p>
            <a:pPr algn="r"/>
            <a:r>
              <a:rPr kumimoji="1" lang="ja-JP" altLang="en-US" sz="1400" b="1" dirty="0" smtClean="0">
                <a:solidFill>
                  <a:schemeClr val="bg1"/>
                </a:solidFill>
                <a:latin typeface="Century Gothic" panose="020B0502020202020204" pitchFamily="34" charset="0"/>
              </a:rPr>
              <a:t>北海道トレセン</a:t>
            </a:r>
            <a:r>
              <a:rPr kumimoji="1" lang="en-US" altLang="ja-JP" sz="1400" b="1" dirty="0" smtClean="0">
                <a:solidFill>
                  <a:schemeClr val="bg1"/>
                </a:solidFill>
                <a:latin typeface="Century Gothic" panose="020B0502020202020204" pitchFamily="34" charset="0"/>
              </a:rPr>
              <a:t>U-14</a:t>
            </a:r>
            <a:r>
              <a:rPr kumimoji="1" lang="ja-JP" altLang="en-US" sz="1400" b="1" dirty="0" smtClean="0">
                <a:solidFill>
                  <a:schemeClr val="bg1"/>
                </a:solidFill>
                <a:latin typeface="Century Gothic" panose="020B0502020202020204" pitchFamily="34" charset="0"/>
              </a:rPr>
              <a:t>夏季</a:t>
            </a:r>
            <a:r>
              <a:rPr kumimoji="1" lang="ja-JP" altLang="en-US" sz="1400" b="1" dirty="0" smtClean="0">
                <a:solidFill>
                  <a:schemeClr val="bg1"/>
                </a:solidFill>
                <a:latin typeface="Century Gothic" panose="020B0502020202020204" pitchFamily="34" charset="0"/>
              </a:rPr>
              <a:t>交流大会</a:t>
            </a:r>
            <a:r>
              <a:rPr kumimoji="1" lang="en-US" altLang="ja-JP" sz="1400" b="1" dirty="0" smtClean="0">
                <a:solidFill>
                  <a:schemeClr val="bg1"/>
                </a:solidFill>
                <a:latin typeface="Century Gothic" panose="020B0502020202020204" pitchFamily="34" charset="0"/>
              </a:rPr>
              <a:t> </a:t>
            </a:r>
            <a:r>
              <a:rPr kumimoji="1" lang="en-US" altLang="ja-JP" sz="1400" b="1" dirty="0">
                <a:solidFill>
                  <a:schemeClr val="bg1"/>
                </a:solidFill>
                <a:latin typeface="Century Gothic" panose="020B0502020202020204" pitchFamily="34" charset="0"/>
              </a:rPr>
              <a:t>Technical Report 2019</a:t>
            </a:r>
            <a:endParaRPr kumimoji="1" lang="ja-JP" altLang="en-US" sz="1400" b="1" dirty="0">
              <a:solidFill>
                <a:schemeClr val="bg1"/>
              </a:solidFill>
              <a:latin typeface="Century Gothic" panose="020B0502020202020204" pitchFamily="34" charset="0"/>
            </a:endParaRPr>
          </a:p>
        </p:txBody>
      </p:sp>
      <p:sp>
        <p:nvSpPr>
          <p:cNvPr id="5" name="Text Box 92">
            <a:extLst>
              <a:ext uri="{FF2B5EF4-FFF2-40B4-BE49-F238E27FC236}">
                <a16:creationId xmlns="" xmlns:a16="http://schemas.microsoft.com/office/drawing/2014/main" id="{DEDBD090-633B-8449-BA81-9A250D3C9498}"/>
              </a:ext>
            </a:extLst>
          </p:cNvPr>
          <p:cNvSpPr txBox="1">
            <a:spLocks/>
          </p:cNvSpPr>
          <p:nvPr/>
        </p:nvSpPr>
        <p:spPr bwMode="auto">
          <a:xfrm>
            <a:off x="250507" y="197200"/>
            <a:ext cx="6356985" cy="946785"/>
          </a:xfrm>
          <a:prstGeom prst="rect">
            <a:avLst/>
          </a:prstGeom>
          <a:gradFill flip="none" rotWithShape="1">
            <a:gsLst>
              <a:gs pos="0">
                <a:srgbClr val="002060"/>
              </a:gs>
              <a:gs pos="48000">
                <a:schemeClr val="accent1">
                  <a:lumMod val="97000"/>
                  <a:lumOff val="3000"/>
                </a:schemeClr>
              </a:gs>
              <a:gs pos="100000">
                <a:schemeClr val="accent1">
                  <a:lumMod val="60000"/>
                  <a:lumOff val="40000"/>
                </a:schemeClr>
              </a:gs>
            </a:gsLst>
            <a:lin ang="16200000" scaled="1"/>
            <a:tileRect/>
          </a:gradFill>
          <a:ln>
            <a:noFill/>
          </a:ln>
        </p:spPr>
        <p:txBody>
          <a:bodyPr rot="0" vert="horz" wrap="square" lIns="0" tIns="0" rIns="0" bIns="0" anchor="t" anchorCtr="0" upright="1">
            <a:noAutofit/>
          </a:bodyPr>
          <a:lstStyle/>
          <a:p>
            <a:pPr marL="152400">
              <a:spcAft>
                <a:spcPts val="0"/>
              </a:spcAft>
            </a:pPr>
            <a:r>
              <a:rPr lang="ja-JP" altLang="en-US" sz="2800" dirty="0" smtClean="0">
                <a:solidFill>
                  <a:schemeClr val="accent5">
                    <a:lumMod val="20000"/>
                    <a:lumOff val="80000"/>
                  </a:schemeClr>
                </a:solidFill>
                <a:latin typeface="DIN Condensed" pitchFamily="2" charset="0"/>
                <a:ea typeface="DFPGothic-SU" panose="020B0E00000000000000" pitchFamily="34" charset="-128"/>
                <a:cs typeface="Times New Roman" panose="02020603050405020304" pitchFamily="18" charset="0"/>
              </a:rPr>
              <a:t>北海道トレセン</a:t>
            </a:r>
            <a:r>
              <a:rPr lang="en-US" altLang="ja-JP" sz="2800" dirty="0" smtClean="0">
                <a:solidFill>
                  <a:schemeClr val="accent5">
                    <a:lumMod val="20000"/>
                    <a:lumOff val="80000"/>
                  </a:schemeClr>
                </a:solidFill>
                <a:latin typeface="DIN Condensed" pitchFamily="2" charset="0"/>
                <a:ea typeface="DFPGothic-SU" panose="020B0E00000000000000" pitchFamily="34" charset="-128"/>
                <a:cs typeface="Times New Roman" panose="02020603050405020304" pitchFamily="18" charset="0"/>
              </a:rPr>
              <a:t>U-14</a:t>
            </a:r>
            <a:r>
              <a:rPr lang="ja-JP" altLang="en-US" sz="2800" dirty="0" smtClean="0">
                <a:solidFill>
                  <a:schemeClr val="accent5">
                    <a:lumMod val="20000"/>
                    <a:lumOff val="80000"/>
                  </a:schemeClr>
                </a:solidFill>
                <a:latin typeface="DIN Condensed" pitchFamily="2" charset="0"/>
                <a:ea typeface="DFPGothic-SU" panose="020B0E00000000000000" pitchFamily="34" charset="-128"/>
                <a:cs typeface="Times New Roman" panose="02020603050405020304" pitchFamily="18" charset="0"/>
              </a:rPr>
              <a:t>夏季</a:t>
            </a:r>
            <a:r>
              <a:rPr lang="ja-JP" altLang="en-US" sz="2800" dirty="0" smtClean="0">
                <a:solidFill>
                  <a:schemeClr val="accent5">
                    <a:lumMod val="20000"/>
                    <a:lumOff val="80000"/>
                  </a:schemeClr>
                </a:solidFill>
                <a:latin typeface="DIN Condensed" pitchFamily="2" charset="0"/>
                <a:ea typeface="DFPGothic-SU" panose="020B0E00000000000000" pitchFamily="34" charset="-128"/>
                <a:cs typeface="Times New Roman" panose="02020603050405020304" pitchFamily="18" charset="0"/>
              </a:rPr>
              <a:t>交流大会</a:t>
            </a:r>
            <a:endParaRPr lang="en-US" sz="2800" dirty="0" smtClean="0">
              <a:solidFill>
                <a:schemeClr val="accent5">
                  <a:lumMod val="20000"/>
                  <a:lumOff val="80000"/>
                </a:schemeClr>
              </a:solidFill>
              <a:latin typeface="DIN Condensed" pitchFamily="2" charset="0"/>
              <a:ea typeface="DFPGothic-SU" panose="020B0E00000000000000" pitchFamily="34" charset="-128"/>
              <a:cs typeface="Times New Roman" panose="02020603050405020304" pitchFamily="18" charset="0"/>
            </a:endParaRPr>
          </a:p>
          <a:p>
            <a:pPr marL="152400">
              <a:spcAft>
                <a:spcPts val="0"/>
              </a:spcAft>
            </a:pPr>
            <a:r>
              <a:rPr lang="en-US" sz="3200" dirty="0">
                <a:solidFill>
                  <a:schemeClr val="accent5">
                    <a:lumMod val="20000"/>
                    <a:lumOff val="80000"/>
                  </a:schemeClr>
                </a:solidFill>
                <a:effectLst/>
                <a:latin typeface="DIN Condensed" pitchFamily="2" charset="0"/>
                <a:ea typeface="DFPGothic-SU" panose="020B0E00000000000000" pitchFamily="34" charset="-128"/>
                <a:cs typeface="Times New Roman" panose="02020603050405020304" pitchFamily="18" charset="0"/>
              </a:rPr>
              <a:t> </a:t>
            </a:r>
            <a:r>
              <a:rPr lang="en-US" sz="3200" dirty="0" smtClean="0">
                <a:solidFill>
                  <a:schemeClr val="accent5">
                    <a:lumMod val="20000"/>
                    <a:lumOff val="80000"/>
                  </a:schemeClr>
                </a:solidFill>
                <a:effectLst/>
                <a:latin typeface="DIN Condensed" pitchFamily="2" charset="0"/>
                <a:ea typeface="DFPGothic-SU" panose="020B0E00000000000000" pitchFamily="34" charset="-128"/>
                <a:cs typeface="Times New Roman" panose="02020603050405020304" pitchFamily="18" charset="0"/>
              </a:rPr>
              <a:t>                Technical </a:t>
            </a:r>
            <a:r>
              <a:rPr lang="en-US" sz="3200" dirty="0">
                <a:solidFill>
                  <a:schemeClr val="accent5">
                    <a:lumMod val="20000"/>
                    <a:lumOff val="80000"/>
                  </a:schemeClr>
                </a:solidFill>
                <a:effectLst/>
                <a:latin typeface="DIN Condensed" pitchFamily="2" charset="0"/>
                <a:ea typeface="DFPGothic-SU" panose="020B0E00000000000000" pitchFamily="34" charset="-128"/>
                <a:cs typeface="Times New Roman" panose="02020603050405020304" pitchFamily="18" charset="0"/>
              </a:rPr>
              <a:t>Report 2019</a:t>
            </a:r>
            <a:endParaRPr lang="ja-JP" sz="3200" dirty="0">
              <a:solidFill>
                <a:schemeClr val="accent5">
                  <a:lumMod val="20000"/>
                  <a:lumOff val="80000"/>
                </a:schemeClr>
              </a:solidFill>
              <a:effectLst/>
              <a:latin typeface="Century Gothic" panose="020B0502020202020204" pitchFamily="34" charset="0"/>
              <a:ea typeface="PMingLiU" panose="02020500000000000000" pitchFamily="18" charset="-120"/>
              <a:cs typeface="Times New Roman" panose="02020603050405020304" pitchFamily="18" charset="0"/>
            </a:endParaRPr>
          </a:p>
        </p:txBody>
      </p:sp>
      <p:sp>
        <p:nvSpPr>
          <p:cNvPr id="6" name="Text Box 92">
            <a:extLst>
              <a:ext uri="{FF2B5EF4-FFF2-40B4-BE49-F238E27FC236}">
                <a16:creationId xmlns="" xmlns:a16="http://schemas.microsoft.com/office/drawing/2014/main" id="{5C6D82AA-EFF5-7C4B-A40D-92E89C11A810}"/>
              </a:ext>
            </a:extLst>
          </p:cNvPr>
          <p:cNvSpPr txBox="1">
            <a:spLocks/>
          </p:cNvSpPr>
          <p:nvPr/>
        </p:nvSpPr>
        <p:spPr bwMode="auto">
          <a:xfrm>
            <a:off x="255904" y="1186096"/>
            <a:ext cx="6346190" cy="445770"/>
          </a:xfrm>
          <a:prstGeom prst="rect">
            <a:avLst/>
          </a:prstGeom>
          <a:solidFill>
            <a:srgbClr val="002060"/>
          </a:solidFill>
          <a:ln>
            <a:noFill/>
          </a:ln>
        </p:spPr>
        <p:txBody>
          <a:bodyPr rot="0" vert="horz" wrap="square" lIns="0" tIns="0" rIns="0" bIns="0" anchor="ctr" anchorCtr="0" upright="1">
            <a:noAutofit/>
          </a:bodyPr>
          <a:lstStyle/>
          <a:p>
            <a:pPr algn="ctr">
              <a:spcAft>
                <a:spcPts val="0"/>
              </a:spcAft>
            </a:pPr>
            <a:r>
              <a:rPr lang="ja-JP" altLang="en-US" dirty="0" smtClean="0">
                <a:solidFill>
                  <a:schemeClr val="bg1"/>
                </a:solidFill>
                <a:effectLst/>
                <a:latin typeface="Century Gothic" panose="020B0502020202020204" pitchFamily="34" charset="0"/>
                <a:ea typeface="PMingLiU" panose="02020500000000000000" pitchFamily="18" charset="-120"/>
                <a:cs typeface="Times New Roman" panose="02020603050405020304" pitchFamily="18" charset="0"/>
              </a:rPr>
              <a:t>道北ブロックトレセン</a:t>
            </a:r>
            <a:r>
              <a:rPr lang="en-US" altLang="ja-JP" dirty="0" smtClean="0">
                <a:solidFill>
                  <a:schemeClr val="bg1"/>
                </a:solidFill>
                <a:effectLst/>
                <a:latin typeface="Century Gothic" panose="020B0502020202020204" pitchFamily="34" charset="0"/>
                <a:ea typeface="PMingLiU" panose="02020500000000000000" pitchFamily="18" charset="-120"/>
                <a:cs typeface="Times New Roman" panose="02020603050405020304" pitchFamily="18" charset="0"/>
              </a:rPr>
              <a:t>U-14</a:t>
            </a:r>
            <a:endParaRPr lang="ja-JP" dirty="0">
              <a:solidFill>
                <a:schemeClr val="bg1"/>
              </a:solidFill>
              <a:effectLst/>
              <a:latin typeface="Century Gothic" panose="020B0502020202020204" pitchFamily="34" charset="0"/>
              <a:ea typeface="PMingLiU" panose="02020500000000000000" pitchFamily="18" charset="-120"/>
              <a:cs typeface="Times New Roman" panose="02020603050405020304" pitchFamily="18" charset="0"/>
            </a:endParaRPr>
          </a:p>
        </p:txBody>
      </p:sp>
      <p:sp>
        <p:nvSpPr>
          <p:cNvPr id="10" name="Text Box 92">
            <a:extLst>
              <a:ext uri="{FF2B5EF4-FFF2-40B4-BE49-F238E27FC236}">
                <a16:creationId xmlns="" xmlns:a16="http://schemas.microsoft.com/office/drawing/2014/main" id="{E330AFA9-3195-A84C-80D2-780B42773175}"/>
              </a:ext>
            </a:extLst>
          </p:cNvPr>
          <p:cNvSpPr txBox="1">
            <a:spLocks/>
          </p:cNvSpPr>
          <p:nvPr/>
        </p:nvSpPr>
        <p:spPr bwMode="auto">
          <a:xfrm>
            <a:off x="240982" y="3018458"/>
            <a:ext cx="2096770" cy="6304218"/>
          </a:xfrm>
          <a:prstGeom prst="rect">
            <a:avLst/>
          </a:prstGeom>
          <a:solidFill>
            <a:schemeClr val="accent5">
              <a:lumMod val="75000"/>
              <a:alpha val="18000"/>
            </a:schemeClr>
          </a:solidFill>
          <a:ln>
            <a:noFill/>
          </a:ln>
        </p:spPr>
        <p:txBody>
          <a:bodyPr rot="0" vert="horz" wrap="square" lIns="0" tIns="0" rIns="0" bIns="0" anchor="t" anchorCtr="0" upright="1">
            <a:noAutofit/>
          </a:bodyPr>
          <a:lstStyle/>
          <a:p>
            <a:pPr>
              <a:spcAft>
                <a:spcPts val="0"/>
              </a:spcAft>
            </a:pPr>
            <a:endParaRPr lang="en-US" altLang="ja-JP" sz="1200" dirty="0">
              <a:effectLst/>
              <a:latin typeface="Century Gothic" panose="020B0502020202020204" pitchFamily="34" charset="0"/>
              <a:ea typeface="PMingLiU" panose="02020500000000000000" pitchFamily="18" charset="-120"/>
              <a:cs typeface="Times New Roman" panose="02020603050405020304" pitchFamily="18" charset="0"/>
            </a:endParaRP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・監督　　　　</a:t>
            </a:r>
            <a:r>
              <a:rPr lang="ja-JP" altLang="en-US" sz="1200" b="1" dirty="0">
                <a:latin typeface="Century Gothic" panose="020B0502020202020204" pitchFamily="34" charset="0"/>
                <a:ea typeface="PMingLiU" panose="02020500000000000000" pitchFamily="18" charset="-120"/>
                <a:cs typeface="Times New Roman" panose="02020603050405020304" pitchFamily="18" charset="0"/>
              </a:rPr>
              <a:t>　</a:t>
            </a: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中村　拓朗</a:t>
            </a:r>
            <a:endParaRPr lang="en-US" altLang="ja-JP" sz="1200" b="1" dirty="0" smtClean="0">
              <a:latin typeface="Century Gothic" panose="020B0502020202020204" pitchFamily="34" charset="0"/>
              <a:ea typeface="PMingLiU" panose="02020500000000000000" pitchFamily="18" charset="-120"/>
              <a:cs typeface="Times New Roman" panose="02020603050405020304" pitchFamily="18" charset="0"/>
            </a:endParaRP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・コーチ</a:t>
            </a:r>
            <a:r>
              <a:rPr lang="ja-JP" altLang="en-US" sz="1200" b="1" dirty="0">
                <a:latin typeface="Century Gothic" panose="020B0502020202020204" pitchFamily="34" charset="0"/>
                <a:ea typeface="PMingLiU" panose="02020500000000000000" pitchFamily="18" charset="-120"/>
                <a:cs typeface="Times New Roman" panose="02020603050405020304" pitchFamily="18" charset="0"/>
              </a:rPr>
              <a:t>　　　　</a:t>
            </a: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斉藤　航</a:t>
            </a:r>
            <a:endParaRPr lang="en-US" altLang="ja-JP" sz="1200" b="1" dirty="0">
              <a:latin typeface="Century Gothic" panose="020B0502020202020204" pitchFamily="34" charset="0"/>
              <a:ea typeface="PMingLiU" panose="02020500000000000000" pitchFamily="18" charset="-120"/>
              <a:cs typeface="Times New Roman" panose="02020603050405020304" pitchFamily="18" charset="0"/>
            </a:endParaRP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村田　敏幸</a:t>
            </a: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a:t>
            </a:r>
            <a:r>
              <a:rPr lang="ja-JP" altLang="en-US" sz="1200" b="1" dirty="0">
                <a:latin typeface="Century Gothic" panose="020B0502020202020204" pitchFamily="34" charset="0"/>
                <a:ea typeface="PMingLiU" panose="02020500000000000000" pitchFamily="18" charset="-120"/>
                <a:cs typeface="Times New Roman" panose="02020603050405020304" pitchFamily="18" charset="0"/>
              </a:rPr>
              <a:t> </a:t>
            </a: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a:t>
            </a:r>
            <a:r>
              <a:rPr lang="ja-JP" altLang="en-US" sz="1200" b="1" dirty="0">
                <a:latin typeface="Century Gothic" panose="020B0502020202020204" pitchFamily="34" charset="0"/>
                <a:ea typeface="PMingLiU" panose="02020500000000000000" pitchFamily="18" charset="-120"/>
                <a:cs typeface="Times New Roman" panose="02020603050405020304" pitchFamily="18" charset="0"/>
              </a:rPr>
              <a:t>　　　　　　　</a:t>
            </a:r>
            <a:endParaRPr lang="en-US" altLang="ja-JP" sz="1200" b="1" dirty="0" smtClean="0">
              <a:latin typeface="Century Gothic" panose="020B0502020202020204" pitchFamily="34" charset="0"/>
              <a:ea typeface="PMingLiU" panose="02020500000000000000" pitchFamily="18" charset="-120"/>
              <a:cs typeface="Times New Roman" panose="02020603050405020304" pitchFamily="18" charset="0"/>
            </a:endParaRP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・選手　　　　</a:t>
            </a: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a:t>
            </a:r>
            <a:r>
              <a:rPr lang="zh-TW" altLang="en-US" sz="1200" b="1" dirty="0" smtClean="0">
                <a:latin typeface="Century Gothic" panose="020B0502020202020204" pitchFamily="34" charset="0"/>
                <a:ea typeface="PMingLiU" panose="02020500000000000000" pitchFamily="18" charset="-120"/>
                <a:cs typeface="Times New Roman" panose="02020603050405020304" pitchFamily="18" charset="0"/>
              </a:rPr>
              <a:t>田上</a:t>
            </a:r>
            <a:r>
              <a:rPr lang="zh-TW" altLang="en-US" sz="1200" b="1" dirty="0">
                <a:latin typeface="Century Gothic" panose="020B0502020202020204" pitchFamily="34" charset="0"/>
                <a:ea typeface="PMingLiU" panose="02020500000000000000" pitchFamily="18" charset="-120"/>
                <a:cs typeface="Times New Roman" panose="02020603050405020304" pitchFamily="18" charset="0"/>
              </a:rPr>
              <a:t>　健人</a:t>
            </a: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a:t>
            </a:r>
            <a:r>
              <a:rPr lang="zh-TW" altLang="en-US" sz="1200" b="1" dirty="0" smtClean="0">
                <a:latin typeface="Century Gothic" panose="020B0502020202020204" pitchFamily="34" charset="0"/>
                <a:ea typeface="PMingLiU" panose="02020500000000000000" pitchFamily="18" charset="-120"/>
                <a:cs typeface="Times New Roman" panose="02020603050405020304" pitchFamily="18" charset="0"/>
              </a:rPr>
              <a:t>臼田</a:t>
            </a:r>
            <a:r>
              <a:rPr lang="zh-TW" altLang="en-US" sz="1200" b="1" dirty="0">
                <a:latin typeface="Century Gothic" panose="020B0502020202020204" pitchFamily="34" charset="0"/>
                <a:ea typeface="PMingLiU" panose="02020500000000000000" pitchFamily="18" charset="-120"/>
                <a:cs typeface="Times New Roman" panose="02020603050405020304" pitchFamily="18" charset="0"/>
              </a:rPr>
              <a:t>　成那</a:t>
            </a: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a:t>
            </a:r>
            <a:r>
              <a:rPr lang="zh-TW" altLang="en-US" sz="1200" b="1" dirty="0" smtClean="0">
                <a:latin typeface="Century Gothic" panose="020B0502020202020204" pitchFamily="34" charset="0"/>
                <a:ea typeface="PMingLiU" panose="02020500000000000000" pitchFamily="18" charset="-120"/>
                <a:cs typeface="Times New Roman" panose="02020603050405020304" pitchFamily="18" charset="0"/>
              </a:rPr>
              <a:t>庄子</a:t>
            </a:r>
            <a:r>
              <a:rPr lang="zh-TW" altLang="en-US" sz="1200" b="1" dirty="0">
                <a:latin typeface="Century Gothic" panose="020B0502020202020204" pitchFamily="34" charset="0"/>
                <a:ea typeface="PMingLiU" panose="02020500000000000000" pitchFamily="18" charset="-120"/>
                <a:cs typeface="Times New Roman" panose="02020603050405020304" pitchFamily="18" charset="0"/>
              </a:rPr>
              <a:t>　羽琉</a:t>
            </a: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a:t>
            </a:r>
            <a:r>
              <a:rPr lang="zh-TW" altLang="en-US" sz="1200" b="1" dirty="0" smtClean="0">
                <a:latin typeface="Century Gothic" panose="020B0502020202020204" pitchFamily="34" charset="0"/>
                <a:ea typeface="PMingLiU" panose="02020500000000000000" pitchFamily="18" charset="-120"/>
                <a:cs typeface="Times New Roman" panose="02020603050405020304" pitchFamily="18" charset="0"/>
              </a:rPr>
              <a:t>領家</a:t>
            </a:r>
            <a:r>
              <a:rPr lang="zh-TW" altLang="en-US" sz="1200" b="1" dirty="0">
                <a:latin typeface="Century Gothic" panose="020B0502020202020204" pitchFamily="34" charset="0"/>
                <a:ea typeface="PMingLiU" panose="02020500000000000000" pitchFamily="18" charset="-120"/>
                <a:cs typeface="Times New Roman" panose="02020603050405020304" pitchFamily="18" charset="0"/>
              </a:rPr>
              <a:t>　悠人</a:t>
            </a: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a:t>
            </a:r>
            <a:r>
              <a:rPr lang="zh-TW" altLang="en-US" sz="1200" b="1" dirty="0" smtClean="0">
                <a:latin typeface="Century Gothic" panose="020B0502020202020204" pitchFamily="34" charset="0"/>
                <a:ea typeface="PMingLiU" panose="02020500000000000000" pitchFamily="18" charset="-120"/>
                <a:cs typeface="Times New Roman" panose="02020603050405020304" pitchFamily="18" charset="0"/>
              </a:rPr>
              <a:t>千葉</a:t>
            </a:r>
            <a:r>
              <a:rPr lang="zh-TW" altLang="en-US" sz="1200" b="1" dirty="0">
                <a:latin typeface="Century Gothic" panose="020B0502020202020204" pitchFamily="34" charset="0"/>
                <a:ea typeface="PMingLiU" panose="02020500000000000000" pitchFamily="18" charset="-120"/>
                <a:cs typeface="Times New Roman" panose="02020603050405020304" pitchFamily="18" charset="0"/>
              </a:rPr>
              <a:t>　純</a:t>
            </a: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a:t>
            </a:r>
            <a:r>
              <a:rPr lang="zh-TW" altLang="en-US" sz="1200" b="1" dirty="0" smtClean="0">
                <a:latin typeface="Century Gothic" panose="020B0502020202020204" pitchFamily="34" charset="0"/>
                <a:ea typeface="PMingLiU" panose="02020500000000000000" pitchFamily="18" charset="-120"/>
                <a:cs typeface="Times New Roman" panose="02020603050405020304" pitchFamily="18" charset="0"/>
              </a:rPr>
              <a:t>佐藤</a:t>
            </a:r>
            <a:r>
              <a:rPr lang="zh-TW" altLang="en-US" sz="1200" b="1" dirty="0">
                <a:latin typeface="Century Gothic" panose="020B0502020202020204" pitchFamily="34" charset="0"/>
                <a:ea typeface="PMingLiU" panose="02020500000000000000" pitchFamily="18" charset="-120"/>
                <a:cs typeface="Times New Roman" panose="02020603050405020304" pitchFamily="18" charset="0"/>
              </a:rPr>
              <a:t>　楓馬</a:t>
            </a: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a:t>
            </a:r>
            <a:r>
              <a:rPr lang="zh-TW" altLang="en-US" sz="1200" b="1" dirty="0" smtClean="0">
                <a:latin typeface="Century Gothic" panose="020B0502020202020204" pitchFamily="34" charset="0"/>
                <a:ea typeface="PMingLiU" panose="02020500000000000000" pitchFamily="18" charset="-120"/>
                <a:cs typeface="Times New Roman" panose="02020603050405020304" pitchFamily="18" charset="0"/>
              </a:rPr>
              <a:t>山本</a:t>
            </a:r>
            <a:r>
              <a:rPr lang="zh-TW" altLang="en-US" sz="1200" b="1" dirty="0">
                <a:latin typeface="Century Gothic" panose="020B0502020202020204" pitchFamily="34" charset="0"/>
                <a:ea typeface="PMingLiU" panose="02020500000000000000" pitchFamily="18" charset="-120"/>
                <a:cs typeface="Times New Roman" panose="02020603050405020304" pitchFamily="18" charset="0"/>
              </a:rPr>
              <a:t>　瑛介</a:t>
            </a: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a:t>
            </a:r>
            <a:r>
              <a:rPr lang="zh-TW" altLang="en-US" sz="1200" b="1" dirty="0" smtClean="0">
                <a:latin typeface="Century Gothic" panose="020B0502020202020204" pitchFamily="34" charset="0"/>
                <a:ea typeface="PMingLiU" panose="02020500000000000000" pitchFamily="18" charset="-120"/>
                <a:cs typeface="Times New Roman" panose="02020603050405020304" pitchFamily="18" charset="0"/>
              </a:rPr>
              <a:t>武藤</a:t>
            </a:r>
            <a:r>
              <a:rPr lang="zh-TW" altLang="en-US" sz="1200" b="1" dirty="0">
                <a:latin typeface="Century Gothic" panose="020B0502020202020204" pitchFamily="34" charset="0"/>
                <a:ea typeface="PMingLiU" panose="02020500000000000000" pitchFamily="18" charset="-120"/>
                <a:cs typeface="Times New Roman" panose="02020603050405020304" pitchFamily="18" charset="0"/>
              </a:rPr>
              <a:t>　諒</a:t>
            </a: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a:t>
            </a:r>
            <a:r>
              <a:rPr lang="zh-TW" altLang="en-US" sz="1200" b="1" dirty="0" smtClean="0">
                <a:latin typeface="Century Gothic" panose="020B0502020202020204" pitchFamily="34" charset="0"/>
                <a:ea typeface="PMingLiU" panose="02020500000000000000" pitchFamily="18" charset="-120"/>
                <a:cs typeface="Times New Roman" panose="02020603050405020304" pitchFamily="18" charset="0"/>
              </a:rPr>
              <a:t>山本</a:t>
            </a:r>
            <a:r>
              <a:rPr lang="zh-TW" altLang="en-US" sz="1200" b="1" dirty="0">
                <a:latin typeface="Century Gothic" panose="020B0502020202020204" pitchFamily="34" charset="0"/>
                <a:ea typeface="PMingLiU" panose="02020500000000000000" pitchFamily="18" charset="-120"/>
                <a:cs typeface="Times New Roman" panose="02020603050405020304" pitchFamily="18" charset="0"/>
              </a:rPr>
              <a:t>　健人</a:t>
            </a: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a:t>
            </a:r>
            <a:r>
              <a:rPr lang="zh-TW" altLang="en-US" sz="1200" b="1" dirty="0" smtClean="0">
                <a:latin typeface="Century Gothic" panose="020B0502020202020204" pitchFamily="34" charset="0"/>
                <a:ea typeface="PMingLiU" panose="02020500000000000000" pitchFamily="18" charset="-120"/>
                <a:cs typeface="Times New Roman" panose="02020603050405020304" pitchFamily="18" charset="0"/>
              </a:rPr>
              <a:t>渡辺</a:t>
            </a:r>
            <a:r>
              <a:rPr lang="zh-TW" altLang="en-US" sz="1200" b="1" dirty="0">
                <a:latin typeface="Century Gothic" panose="020B0502020202020204" pitchFamily="34" charset="0"/>
                <a:ea typeface="PMingLiU" panose="02020500000000000000" pitchFamily="18" charset="-120"/>
                <a:cs typeface="Times New Roman" panose="02020603050405020304" pitchFamily="18" charset="0"/>
              </a:rPr>
              <a:t>　悠斗</a:t>
            </a: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a:t>
            </a:r>
            <a:r>
              <a:rPr lang="zh-TW" altLang="en-US" sz="1200" b="1" dirty="0" smtClean="0">
                <a:latin typeface="Century Gothic" panose="020B0502020202020204" pitchFamily="34" charset="0"/>
                <a:ea typeface="PMingLiU" panose="02020500000000000000" pitchFamily="18" charset="-120"/>
                <a:cs typeface="Times New Roman" panose="02020603050405020304" pitchFamily="18" charset="0"/>
              </a:rPr>
              <a:t>水口 </a:t>
            </a:r>
            <a:r>
              <a:rPr lang="zh-TW" altLang="en-US" sz="1200" b="1" dirty="0">
                <a:latin typeface="Century Gothic" panose="020B0502020202020204" pitchFamily="34" charset="0"/>
                <a:ea typeface="PMingLiU" panose="02020500000000000000" pitchFamily="18" charset="-120"/>
                <a:cs typeface="Times New Roman" panose="02020603050405020304" pitchFamily="18" charset="0"/>
              </a:rPr>
              <a:t>　海斗</a:t>
            </a: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a:t>
            </a:r>
            <a:r>
              <a:rPr lang="zh-TW" altLang="en-US" sz="1200" b="1" dirty="0" smtClean="0">
                <a:latin typeface="Century Gothic" panose="020B0502020202020204" pitchFamily="34" charset="0"/>
                <a:ea typeface="PMingLiU" panose="02020500000000000000" pitchFamily="18" charset="-120"/>
                <a:cs typeface="Times New Roman" panose="02020603050405020304" pitchFamily="18" charset="0"/>
              </a:rPr>
              <a:t>福原</a:t>
            </a:r>
            <a:r>
              <a:rPr lang="zh-TW" altLang="en-US" sz="1200" b="1" dirty="0">
                <a:latin typeface="Century Gothic" panose="020B0502020202020204" pitchFamily="34" charset="0"/>
                <a:ea typeface="PMingLiU" panose="02020500000000000000" pitchFamily="18" charset="-120"/>
                <a:cs typeface="Times New Roman" panose="02020603050405020304" pitchFamily="18" charset="0"/>
              </a:rPr>
              <a:t>　　睦</a:t>
            </a: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a:t>
            </a:r>
            <a:r>
              <a:rPr lang="zh-TW" altLang="en-US" sz="1200" b="1" dirty="0" smtClean="0">
                <a:latin typeface="Century Gothic" panose="020B0502020202020204" pitchFamily="34" charset="0"/>
                <a:ea typeface="PMingLiU" panose="02020500000000000000" pitchFamily="18" charset="-120"/>
                <a:cs typeface="Times New Roman" panose="02020603050405020304" pitchFamily="18" charset="0"/>
              </a:rPr>
              <a:t>米澤</a:t>
            </a:r>
            <a:r>
              <a:rPr lang="zh-TW" altLang="en-US" sz="1200" b="1" dirty="0">
                <a:latin typeface="Century Gothic" panose="020B0502020202020204" pitchFamily="34" charset="0"/>
                <a:ea typeface="PMingLiU" panose="02020500000000000000" pitchFamily="18" charset="-120"/>
                <a:cs typeface="Times New Roman" panose="02020603050405020304" pitchFamily="18" charset="0"/>
              </a:rPr>
              <a:t>　　友</a:t>
            </a: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a:t>
            </a:r>
            <a:r>
              <a:rPr lang="zh-TW" altLang="en-US" sz="1200" b="1" dirty="0" smtClean="0">
                <a:latin typeface="Century Gothic" panose="020B0502020202020204" pitchFamily="34" charset="0"/>
                <a:ea typeface="PMingLiU" panose="02020500000000000000" pitchFamily="18" charset="-120"/>
                <a:cs typeface="Times New Roman" panose="02020603050405020304" pitchFamily="18" charset="0"/>
              </a:rPr>
              <a:t>黒川</a:t>
            </a:r>
            <a:r>
              <a:rPr lang="zh-TW" altLang="en-US" sz="1200" b="1" dirty="0">
                <a:latin typeface="Century Gothic" panose="020B0502020202020204" pitchFamily="34" charset="0"/>
                <a:ea typeface="PMingLiU" panose="02020500000000000000" pitchFamily="18" charset="-120"/>
                <a:cs typeface="Times New Roman" panose="02020603050405020304" pitchFamily="18" charset="0"/>
              </a:rPr>
              <a:t>　颯天</a:t>
            </a: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a:t>
            </a:r>
            <a:r>
              <a:rPr lang="zh-TW" altLang="en-US" sz="1200" b="1" dirty="0" smtClean="0">
                <a:latin typeface="Century Gothic" panose="020B0502020202020204" pitchFamily="34" charset="0"/>
                <a:ea typeface="PMingLiU" panose="02020500000000000000" pitchFamily="18" charset="-120"/>
                <a:cs typeface="Times New Roman" panose="02020603050405020304" pitchFamily="18" charset="0"/>
              </a:rPr>
              <a:t>佐々木</a:t>
            </a:r>
            <a:r>
              <a:rPr lang="zh-TW" altLang="en-US" sz="1200" b="1" dirty="0">
                <a:latin typeface="Century Gothic" panose="020B0502020202020204" pitchFamily="34" charset="0"/>
                <a:ea typeface="PMingLiU" panose="02020500000000000000" pitchFamily="18" charset="-120"/>
                <a:cs typeface="Times New Roman" panose="02020603050405020304" pitchFamily="18" charset="0"/>
              </a:rPr>
              <a:t>勇気</a:t>
            </a: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a:t>
            </a:r>
            <a:r>
              <a:rPr lang="zh-TW" altLang="en-US" sz="1200" b="1" dirty="0" smtClean="0">
                <a:latin typeface="Century Gothic" panose="020B0502020202020204" pitchFamily="34" charset="0"/>
                <a:ea typeface="PMingLiU" panose="02020500000000000000" pitchFamily="18" charset="-120"/>
                <a:cs typeface="Times New Roman" panose="02020603050405020304" pitchFamily="18" charset="0"/>
              </a:rPr>
              <a:t>浅利</a:t>
            </a:r>
            <a:r>
              <a:rPr lang="zh-TW" altLang="en-US" sz="1200" b="1" dirty="0">
                <a:latin typeface="Century Gothic" panose="020B0502020202020204" pitchFamily="34" charset="0"/>
                <a:ea typeface="PMingLiU" panose="02020500000000000000" pitchFamily="18" charset="-120"/>
                <a:cs typeface="Times New Roman" panose="02020603050405020304" pitchFamily="18" charset="0"/>
              </a:rPr>
              <a:t>　　心</a:t>
            </a: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a:t>
            </a:r>
            <a:r>
              <a:rPr lang="zh-TW" altLang="en-US" sz="1200" b="1" dirty="0" smtClean="0">
                <a:latin typeface="Century Gothic" panose="020B0502020202020204" pitchFamily="34" charset="0"/>
                <a:ea typeface="PMingLiU" panose="02020500000000000000" pitchFamily="18" charset="-120"/>
                <a:cs typeface="Times New Roman" panose="02020603050405020304" pitchFamily="18" charset="0"/>
              </a:rPr>
              <a:t>堀</a:t>
            </a:r>
            <a:r>
              <a:rPr lang="zh-TW" altLang="en-US" sz="1200" b="1" dirty="0">
                <a:latin typeface="Century Gothic" panose="020B0502020202020204" pitchFamily="34" charset="0"/>
                <a:ea typeface="PMingLiU" panose="02020500000000000000" pitchFamily="18" charset="-120"/>
                <a:cs typeface="Times New Roman" panose="02020603050405020304" pitchFamily="18" charset="0"/>
              </a:rPr>
              <a:t>　耶真人</a:t>
            </a: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a:t>
            </a:r>
            <a:r>
              <a:rPr lang="zh-TW" altLang="en-US" sz="1200" b="1" dirty="0" smtClean="0">
                <a:latin typeface="Century Gothic" panose="020B0502020202020204" pitchFamily="34" charset="0"/>
                <a:ea typeface="PMingLiU" panose="02020500000000000000" pitchFamily="18" charset="-120"/>
                <a:cs typeface="Times New Roman" panose="02020603050405020304" pitchFamily="18" charset="0"/>
              </a:rPr>
              <a:t>河村</a:t>
            </a:r>
            <a:r>
              <a:rPr lang="zh-TW" altLang="en-US" sz="1200" b="1" dirty="0">
                <a:latin typeface="Century Gothic" panose="020B0502020202020204" pitchFamily="34" charset="0"/>
                <a:ea typeface="PMingLiU" panose="02020500000000000000" pitchFamily="18" charset="-120"/>
                <a:cs typeface="Times New Roman" panose="02020603050405020304" pitchFamily="18" charset="0"/>
              </a:rPr>
              <a:t>　拓弥</a:t>
            </a:r>
          </a:p>
          <a:p>
            <a:pPr>
              <a:spcAft>
                <a:spcPts val="0"/>
              </a:spcAft>
            </a:pPr>
            <a:r>
              <a:rPr lang="ja-JP" altLang="en-US" sz="1200" dirty="0">
                <a:effectLst/>
                <a:latin typeface="Century Gothic" panose="020B0502020202020204" pitchFamily="34" charset="0"/>
                <a:ea typeface="PMingLiU" panose="02020500000000000000" pitchFamily="18" charset="-120"/>
                <a:cs typeface="Times New Roman" panose="02020603050405020304" pitchFamily="18" charset="0"/>
              </a:rPr>
              <a:t>　　　　</a:t>
            </a:r>
            <a:endParaRPr lang="ja-JP" sz="1200" dirty="0">
              <a:effectLst/>
              <a:latin typeface="Century Gothic" panose="020B0502020202020204" pitchFamily="34" charset="0"/>
              <a:ea typeface="PMingLiU" panose="02020500000000000000" pitchFamily="18" charset="-120"/>
              <a:cs typeface="Times New Roman" panose="02020603050405020304" pitchFamily="18" charset="0"/>
            </a:endParaRPr>
          </a:p>
        </p:txBody>
      </p:sp>
      <p:sp>
        <p:nvSpPr>
          <p:cNvPr id="12" name="Text Box 92">
            <a:extLst>
              <a:ext uri="{FF2B5EF4-FFF2-40B4-BE49-F238E27FC236}">
                <a16:creationId xmlns="" xmlns:a16="http://schemas.microsoft.com/office/drawing/2014/main" id="{DB631C67-2888-454A-8C12-F0B084163852}"/>
              </a:ext>
            </a:extLst>
          </p:cNvPr>
          <p:cNvSpPr txBox="1">
            <a:spLocks/>
          </p:cNvSpPr>
          <p:nvPr/>
        </p:nvSpPr>
        <p:spPr bwMode="auto">
          <a:xfrm>
            <a:off x="250507" y="1697222"/>
            <a:ext cx="2096770" cy="642855"/>
          </a:xfrm>
          <a:prstGeom prst="rect">
            <a:avLst/>
          </a:prstGeom>
          <a:solidFill>
            <a:schemeClr val="accent5">
              <a:lumMod val="75000"/>
              <a:alpha val="18000"/>
            </a:schemeClr>
          </a:solidFill>
          <a:ln>
            <a:noFill/>
          </a:ln>
        </p:spPr>
        <p:txBody>
          <a:bodyPr rot="0" vert="horz" wrap="square" lIns="0" tIns="0" rIns="0" bIns="0" anchor="ctr" anchorCtr="0" upright="1">
            <a:noAutofit/>
          </a:bodyPr>
          <a:lstStyle/>
          <a:p>
            <a:pPr>
              <a:spcAft>
                <a:spcPts val="0"/>
              </a:spcAft>
            </a:pPr>
            <a:r>
              <a:rPr lang="ja-JP" altLang="en-US" sz="1200" b="1" dirty="0">
                <a:effectLst/>
                <a:latin typeface="Hiragino Sans W6" panose="020B0400000000000000" pitchFamily="34" charset="-128"/>
                <a:ea typeface="Hiragino Sans W6" panose="020B0400000000000000" pitchFamily="34" charset="-128"/>
                <a:cs typeface="Times New Roman" panose="02020603050405020304" pitchFamily="18" charset="0"/>
              </a:rPr>
              <a:t>日時</a:t>
            </a:r>
            <a:endParaRPr lang="en-US" altLang="ja-JP" sz="1200" b="1" dirty="0">
              <a:effectLst/>
              <a:latin typeface="Hiragino Sans W6" panose="020B0400000000000000" pitchFamily="34" charset="-128"/>
              <a:ea typeface="Hiragino Sans W6" panose="020B0400000000000000" pitchFamily="34" charset="-128"/>
              <a:cs typeface="Times New Roman" panose="02020603050405020304" pitchFamily="18" charset="0"/>
            </a:endParaRPr>
          </a:p>
          <a:p>
            <a:pPr>
              <a:spcAft>
                <a:spcPts val="0"/>
              </a:spcAft>
            </a:pPr>
            <a:r>
              <a:rPr lang="en-US" altLang="ja-JP" sz="1200" b="1" dirty="0" smtClean="0">
                <a:latin typeface="Hiragino Sans W6" panose="020B0400000000000000" pitchFamily="34" charset="-128"/>
                <a:ea typeface="Hiragino Sans W6" panose="020B0400000000000000" pitchFamily="34" charset="-128"/>
                <a:cs typeface="Times New Roman" panose="02020603050405020304" pitchFamily="18" charset="0"/>
              </a:rPr>
              <a:t>             2019</a:t>
            </a:r>
            <a:r>
              <a:rPr lang="ja-JP" altLang="en-US" sz="1200" b="1" dirty="0" smtClean="0">
                <a:latin typeface="Hiragino Sans W6" panose="020B0400000000000000" pitchFamily="34" charset="-128"/>
                <a:ea typeface="Hiragino Sans W6" panose="020B0400000000000000" pitchFamily="34" charset="-128"/>
                <a:cs typeface="Times New Roman" panose="02020603050405020304" pitchFamily="18" charset="0"/>
              </a:rPr>
              <a:t>年８月</a:t>
            </a:r>
            <a:r>
              <a:rPr lang="en-US" altLang="ja-JP" sz="1200" b="1" dirty="0" smtClean="0">
                <a:latin typeface="Hiragino Sans W6" panose="020B0400000000000000" pitchFamily="34" charset="-128"/>
                <a:ea typeface="Hiragino Sans W6" panose="020B0400000000000000" pitchFamily="34" charset="-128"/>
                <a:cs typeface="Times New Roman" panose="02020603050405020304" pitchFamily="18" charset="0"/>
              </a:rPr>
              <a:t>24</a:t>
            </a:r>
            <a:r>
              <a:rPr lang="ja-JP" altLang="en-US" sz="1200" b="1" dirty="0" smtClean="0">
                <a:latin typeface="Hiragino Sans W6" panose="020B0400000000000000" pitchFamily="34" charset="-128"/>
                <a:ea typeface="Hiragino Sans W6" panose="020B0400000000000000" pitchFamily="34" charset="-128"/>
                <a:cs typeface="Times New Roman" panose="02020603050405020304" pitchFamily="18" charset="0"/>
              </a:rPr>
              <a:t>日～</a:t>
            </a:r>
            <a:r>
              <a:rPr lang="en-US" altLang="ja-JP" sz="1200" b="1" dirty="0" smtClean="0">
                <a:latin typeface="Hiragino Sans W6" panose="020B0400000000000000" pitchFamily="34" charset="-128"/>
                <a:ea typeface="Hiragino Sans W6" panose="020B0400000000000000" pitchFamily="34" charset="-128"/>
                <a:cs typeface="Times New Roman" panose="02020603050405020304" pitchFamily="18" charset="0"/>
              </a:rPr>
              <a:t>25</a:t>
            </a:r>
            <a:r>
              <a:rPr lang="ja-JP" altLang="en-US" sz="1200" b="1" dirty="0" smtClean="0">
                <a:latin typeface="Hiragino Sans W6" panose="020B0400000000000000" pitchFamily="34" charset="-128"/>
                <a:ea typeface="Hiragino Sans W6" panose="020B0400000000000000" pitchFamily="34" charset="-128"/>
                <a:cs typeface="Times New Roman" panose="02020603050405020304" pitchFamily="18" charset="0"/>
              </a:rPr>
              <a:t>日</a:t>
            </a:r>
            <a:endParaRPr lang="en-US" altLang="ja-JP" sz="1200" b="1" dirty="0">
              <a:latin typeface="Hiragino Sans W6" panose="020B0400000000000000" pitchFamily="34" charset="-128"/>
              <a:ea typeface="Hiragino Sans W6" panose="020B0400000000000000" pitchFamily="34" charset="-128"/>
              <a:cs typeface="Times New Roman" panose="02020603050405020304" pitchFamily="18" charset="0"/>
            </a:endParaRPr>
          </a:p>
        </p:txBody>
      </p:sp>
      <p:sp>
        <p:nvSpPr>
          <p:cNvPr id="13" name="Text Box 92">
            <a:extLst>
              <a:ext uri="{FF2B5EF4-FFF2-40B4-BE49-F238E27FC236}">
                <a16:creationId xmlns="" xmlns:a16="http://schemas.microsoft.com/office/drawing/2014/main" id="{A8261169-3E28-6A4B-A388-A49CEE6AD19C}"/>
              </a:ext>
            </a:extLst>
          </p:cNvPr>
          <p:cNvSpPr txBox="1">
            <a:spLocks/>
          </p:cNvSpPr>
          <p:nvPr/>
        </p:nvSpPr>
        <p:spPr bwMode="auto">
          <a:xfrm>
            <a:off x="2413955" y="1697222"/>
            <a:ext cx="4182742" cy="309307"/>
          </a:xfrm>
          <a:prstGeom prst="rect">
            <a:avLst/>
          </a:prstGeom>
          <a:solidFill>
            <a:schemeClr val="tx2">
              <a:lumMod val="60000"/>
              <a:lumOff val="40000"/>
              <a:alpha val="41000"/>
            </a:schemeClr>
          </a:solidFill>
          <a:ln w="19050">
            <a:solidFill>
              <a:schemeClr val="tx1">
                <a:lumMod val="50000"/>
                <a:lumOff val="50000"/>
              </a:schemeClr>
            </a:solidFill>
          </a:ln>
        </p:spPr>
        <p:txBody>
          <a:bodyPr rot="0" vert="horz" wrap="square" lIns="0" tIns="0" rIns="0" bIns="0" anchor="ctr" anchorCtr="0" upright="1">
            <a:noAutofit/>
          </a:bodyPr>
          <a:lstStyle/>
          <a:p>
            <a:pPr algn="ctr">
              <a:spcAft>
                <a:spcPts val="0"/>
              </a:spcAft>
            </a:pPr>
            <a:r>
              <a:rPr lang="ja-JP" altLang="en-US" sz="1200" b="1" dirty="0" smtClean="0">
                <a:effectLst/>
                <a:latin typeface="Hiragino Sans W6" panose="020B0400000000000000" pitchFamily="34" charset="-128"/>
                <a:ea typeface="Hiragino Sans W6" panose="020B0400000000000000" pitchFamily="34" charset="-128"/>
                <a:cs typeface="Times New Roman" panose="02020603050405020304" pitchFamily="18" charset="0"/>
              </a:rPr>
              <a:t>大会結果</a:t>
            </a:r>
            <a:endParaRPr lang="en-US" altLang="ja-JP" sz="1200" b="1" dirty="0">
              <a:effectLst/>
              <a:latin typeface="Hiragino Sans W6" panose="020B0400000000000000" pitchFamily="34" charset="-128"/>
              <a:ea typeface="Hiragino Sans W6" panose="020B0400000000000000" pitchFamily="34" charset="-128"/>
              <a:cs typeface="Times New Roman" panose="02020603050405020304" pitchFamily="18" charset="0"/>
            </a:endParaRPr>
          </a:p>
        </p:txBody>
      </p:sp>
      <p:sp>
        <p:nvSpPr>
          <p:cNvPr id="14" name="テキスト ボックス 8">
            <a:extLst>
              <a:ext uri="{FF2B5EF4-FFF2-40B4-BE49-F238E27FC236}">
                <a16:creationId xmlns="" xmlns:a16="http://schemas.microsoft.com/office/drawing/2014/main" id="{1B22D132-BB50-5740-9E37-7269C500AD8F}"/>
              </a:ext>
            </a:extLst>
          </p:cNvPr>
          <p:cNvSpPr txBox="1"/>
          <p:nvPr/>
        </p:nvSpPr>
        <p:spPr>
          <a:xfrm>
            <a:off x="2347277" y="5438795"/>
            <a:ext cx="4176000" cy="1390172"/>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r>
              <a:rPr lang="ja-JP" altLang="ja-JP" sz="1100" dirty="0"/>
              <a:t>８月２４日（土）</a:t>
            </a:r>
          </a:p>
          <a:p>
            <a:r>
              <a:rPr lang="ja-JP" altLang="ja-JP" sz="1100" dirty="0"/>
              <a:t>・予選リーグ　</a:t>
            </a:r>
            <a:r>
              <a:rPr lang="en-US" altLang="ja-JP" sz="1100" dirty="0"/>
              <a:t>VS</a:t>
            </a:r>
            <a:r>
              <a:rPr lang="ja-JP" altLang="ja-JP" sz="1100" dirty="0"/>
              <a:t>　コンサ札幌　　（０－５）</a:t>
            </a:r>
          </a:p>
          <a:p>
            <a:r>
              <a:rPr lang="ja-JP" altLang="ja-JP" sz="1100" dirty="0"/>
              <a:t>・予選リーグ　</a:t>
            </a:r>
            <a:r>
              <a:rPr lang="en-US" altLang="ja-JP" sz="1100" dirty="0"/>
              <a:t>VS</a:t>
            </a:r>
            <a:r>
              <a:rPr lang="ja-JP" altLang="ja-JP" sz="1100" dirty="0"/>
              <a:t>　道東トレセン　（１－２）　得点者：福原</a:t>
            </a:r>
          </a:p>
          <a:p>
            <a:r>
              <a:rPr lang="ja-JP" altLang="ja-JP" sz="1100" dirty="0"/>
              <a:t>８月２５日（日）</a:t>
            </a:r>
          </a:p>
          <a:p>
            <a:r>
              <a:rPr lang="ja-JP" altLang="ja-JP" sz="1100" dirty="0"/>
              <a:t>・下位リーグ　</a:t>
            </a:r>
            <a:r>
              <a:rPr lang="en-US" altLang="ja-JP" sz="1100" dirty="0"/>
              <a:t>VS</a:t>
            </a:r>
            <a:r>
              <a:rPr lang="ja-JP" altLang="ja-JP" sz="1100" dirty="0"/>
              <a:t>　道東トレセン　（１－２）　得点者：福原</a:t>
            </a:r>
          </a:p>
          <a:p>
            <a:r>
              <a:rPr lang="ja-JP" altLang="ja-JP" sz="1100" dirty="0"/>
              <a:t>・下位リーグ　</a:t>
            </a:r>
            <a:r>
              <a:rPr lang="en-US" altLang="ja-JP" sz="1100" dirty="0"/>
              <a:t>VS</a:t>
            </a:r>
            <a:r>
              <a:rPr lang="ja-JP" altLang="ja-JP" sz="1100" dirty="0"/>
              <a:t>　道央トレセン　（４－０）　得点者：福原２、河村、千葉</a:t>
            </a:r>
          </a:p>
          <a:p>
            <a:r>
              <a:rPr lang="ja-JP" altLang="ja-JP" sz="1100" dirty="0"/>
              <a:t>結果　６チーム中</a:t>
            </a:r>
            <a:r>
              <a:rPr lang="ja-JP" altLang="ja-JP" sz="1100" dirty="0" smtClean="0"/>
              <a:t>５位</a:t>
            </a:r>
            <a:endParaRPr lang="ja-JP" altLang="ja-JP" sz="1100" dirty="0"/>
          </a:p>
        </p:txBody>
      </p:sp>
      <p:sp>
        <p:nvSpPr>
          <p:cNvPr id="15" name="Text Box 92">
            <a:extLst>
              <a:ext uri="{FF2B5EF4-FFF2-40B4-BE49-F238E27FC236}">
                <a16:creationId xmlns="" xmlns:a16="http://schemas.microsoft.com/office/drawing/2014/main" id="{01216E15-4C17-824E-99AA-178465F25719}"/>
              </a:ext>
            </a:extLst>
          </p:cNvPr>
          <p:cNvSpPr txBox="1">
            <a:spLocks/>
          </p:cNvSpPr>
          <p:nvPr/>
        </p:nvSpPr>
        <p:spPr bwMode="auto">
          <a:xfrm>
            <a:off x="250507" y="2405434"/>
            <a:ext cx="2096770" cy="519798"/>
          </a:xfrm>
          <a:prstGeom prst="rect">
            <a:avLst/>
          </a:prstGeom>
          <a:solidFill>
            <a:schemeClr val="accent5">
              <a:lumMod val="75000"/>
              <a:alpha val="18000"/>
            </a:schemeClr>
          </a:solidFill>
          <a:ln>
            <a:noFill/>
          </a:ln>
        </p:spPr>
        <p:txBody>
          <a:bodyPr rot="0" vert="horz" wrap="square" lIns="0" tIns="0" rIns="0" bIns="0" anchor="ctr" anchorCtr="0" upright="1">
            <a:noAutofit/>
          </a:bodyPr>
          <a:lstStyle/>
          <a:p>
            <a:pPr>
              <a:spcAft>
                <a:spcPts val="0"/>
              </a:spcAft>
            </a:pPr>
            <a:r>
              <a:rPr lang="ja-JP" altLang="en-US" sz="1200" b="1" dirty="0">
                <a:latin typeface="Hiragino Sans W6" panose="020B0400000000000000" pitchFamily="34" charset="-128"/>
                <a:ea typeface="Hiragino Sans W6" panose="020B0400000000000000" pitchFamily="34" charset="-128"/>
                <a:cs typeface="Times New Roman" panose="02020603050405020304" pitchFamily="18" charset="0"/>
              </a:rPr>
              <a:t>会場　</a:t>
            </a:r>
            <a:endParaRPr lang="en-US" altLang="ja-JP" sz="1200" b="1" dirty="0" smtClean="0">
              <a:latin typeface="Hiragino Sans W6" panose="020B0400000000000000" pitchFamily="34" charset="-128"/>
              <a:ea typeface="Hiragino Sans W6" panose="020B0400000000000000" pitchFamily="34" charset="-128"/>
              <a:cs typeface="Times New Roman" panose="02020603050405020304" pitchFamily="18" charset="0"/>
            </a:endParaRPr>
          </a:p>
          <a:p>
            <a:pPr>
              <a:spcAft>
                <a:spcPts val="0"/>
              </a:spcAft>
            </a:pPr>
            <a:r>
              <a:rPr lang="ja-JP" altLang="en-US" sz="1200" b="1" dirty="0" smtClean="0">
                <a:latin typeface="Hiragino Sans W6" panose="020B0400000000000000" pitchFamily="34" charset="-128"/>
                <a:ea typeface="Hiragino Sans W6" panose="020B0400000000000000" pitchFamily="34" charset="-128"/>
                <a:cs typeface="Times New Roman" panose="02020603050405020304" pitchFamily="18" charset="0"/>
              </a:rPr>
              <a:t>東雁来公園人工芝サッカー場</a:t>
            </a:r>
            <a:endParaRPr lang="en-US" altLang="ja-JP" sz="1200" b="1" dirty="0">
              <a:latin typeface="Hiragino Sans W6" panose="020B0400000000000000" pitchFamily="34" charset="-128"/>
              <a:ea typeface="Hiragino Sans W6" panose="020B0400000000000000" pitchFamily="34" charset="-128"/>
              <a:cs typeface="Times New Roman" panose="02020603050405020304" pitchFamily="18" charset="0"/>
            </a:endParaRPr>
          </a:p>
        </p:txBody>
      </p:sp>
      <p:pic>
        <p:nvPicPr>
          <p:cNvPr id="2" name="図 1"/>
          <p:cNvPicPr>
            <a:picLocks noChangeAspect="1"/>
          </p:cNvPicPr>
          <p:nvPr/>
        </p:nvPicPr>
        <p:blipFill>
          <a:blip r:embed="rId3"/>
          <a:stretch>
            <a:fillRect/>
          </a:stretch>
        </p:blipFill>
        <p:spPr>
          <a:xfrm>
            <a:off x="2392648" y="2071885"/>
            <a:ext cx="4209446" cy="3428406"/>
          </a:xfrm>
          <a:prstGeom prst="rect">
            <a:avLst/>
          </a:prstGeom>
        </p:spPr>
      </p:pic>
      <p:sp>
        <p:nvSpPr>
          <p:cNvPr id="16" name="Text Box 92">
            <a:extLst>
              <a:ext uri="{FF2B5EF4-FFF2-40B4-BE49-F238E27FC236}">
                <a16:creationId xmlns="" xmlns:a16="http://schemas.microsoft.com/office/drawing/2014/main" id="{A8261169-3E28-6A4B-A388-A49CEE6AD19C}"/>
              </a:ext>
            </a:extLst>
          </p:cNvPr>
          <p:cNvSpPr txBox="1">
            <a:spLocks/>
          </p:cNvSpPr>
          <p:nvPr/>
        </p:nvSpPr>
        <p:spPr bwMode="auto">
          <a:xfrm>
            <a:off x="2381854" y="7033226"/>
            <a:ext cx="4214843" cy="309307"/>
          </a:xfrm>
          <a:prstGeom prst="rect">
            <a:avLst/>
          </a:prstGeom>
          <a:solidFill>
            <a:schemeClr val="tx2">
              <a:lumMod val="60000"/>
              <a:lumOff val="40000"/>
              <a:alpha val="41000"/>
            </a:schemeClr>
          </a:solidFill>
          <a:ln w="19050">
            <a:solidFill>
              <a:schemeClr val="tx1">
                <a:lumMod val="50000"/>
                <a:lumOff val="50000"/>
              </a:schemeClr>
            </a:solidFill>
          </a:ln>
        </p:spPr>
        <p:txBody>
          <a:bodyPr rot="0" vert="horz" wrap="square" lIns="0" tIns="0" rIns="0" bIns="0" anchor="ctr" anchorCtr="0" upright="1">
            <a:noAutofit/>
          </a:bodyPr>
          <a:lstStyle/>
          <a:p>
            <a:pPr algn="ctr">
              <a:spcAft>
                <a:spcPts val="0"/>
              </a:spcAft>
            </a:pPr>
            <a:r>
              <a:rPr lang="ja-JP" altLang="en-US" sz="1200" b="1" dirty="0" smtClean="0">
                <a:effectLst/>
                <a:latin typeface="Hiragino Sans W6" panose="020B0400000000000000" pitchFamily="34" charset="-128"/>
                <a:ea typeface="Hiragino Sans W6" panose="020B0400000000000000" pitchFamily="34" charset="-128"/>
                <a:cs typeface="Times New Roman" panose="02020603050405020304" pitchFamily="18" charset="0"/>
              </a:rPr>
              <a:t>ゲーム総括</a:t>
            </a:r>
            <a:endParaRPr lang="ja-JP" sz="1200" b="1" dirty="0">
              <a:effectLst/>
              <a:latin typeface="Hiragino Sans W6" panose="020B0400000000000000" pitchFamily="34" charset="-128"/>
              <a:ea typeface="Hiragino Sans W6" panose="020B0400000000000000" pitchFamily="34" charset="-128"/>
              <a:cs typeface="Times New Roman" panose="02020603050405020304" pitchFamily="18" charset="0"/>
            </a:endParaRPr>
          </a:p>
        </p:txBody>
      </p:sp>
      <p:sp>
        <p:nvSpPr>
          <p:cNvPr id="19" name="テキスト ボックス 8">
            <a:extLst>
              <a:ext uri="{FF2B5EF4-FFF2-40B4-BE49-F238E27FC236}">
                <a16:creationId xmlns="" xmlns:a16="http://schemas.microsoft.com/office/drawing/2014/main" id="{1B22D132-BB50-5740-9E37-7269C500AD8F}"/>
              </a:ext>
            </a:extLst>
          </p:cNvPr>
          <p:cNvSpPr txBox="1"/>
          <p:nvPr/>
        </p:nvSpPr>
        <p:spPr>
          <a:xfrm>
            <a:off x="2413955" y="7419351"/>
            <a:ext cx="4292464" cy="1903325"/>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r>
              <a:rPr lang="ja-JP" altLang="ja-JP" sz="1400" dirty="0"/>
              <a:t>Ｕ</a:t>
            </a:r>
            <a:r>
              <a:rPr lang="en-US" altLang="ja-JP" sz="1400" dirty="0"/>
              <a:t>14</a:t>
            </a:r>
            <a:r>
              <a:rPr lang="ja-JP" altLang="ja-JP" sz="1400" dirty="0"/>
              <a:t>は予選リーグ２敗で最下位、下位リーグ１勝１敗全体５位で大会を終えました。</a:t>
            </a:r>
          </a:p>
          <a:p>
            <a:r>
              <a:rPr lang="ja-JP" altLang="ja-JP" sz="1400" dirty="0"/>
              <a:t>初戦でチーム活動しているコンサ札幌と対戦し、個人としてもチームとしても相手を上回ることが出来ずに敗戦した。この試合に道北ブロックの課題が浮き彫りになっていたと感じる。</a:t>
            </a:r>
          </a:p>
          <a:p>
            <a:r>
              <a:rPr lang="en-US" altLang="ja-JP" sz="1400" dirty="0"/>
              <a:t>2</a:t>
            </a:r>
            <a:r>
              <a:rPr lang="ja-JP" altLang="ja-JP" sz="1400" dirty="0"/>
              <a:t>日目から徐々にゲームにも慣れてきた選手もいたが、試合の勝敗を左右するゴール前の質や、主導権を握るためのポゼッション、ボールを奪う意識は</a:t>
            </a:r>
            <a:r>
              <a:rPr lang="ja-JP" altLang="ja-JP" sz="1400" dirty="0" smtClean="0"/>
              <a:t>、</a:t>
            </a:r>
            <a:endParaRPr lang="en-US" altLang="ja-JP" sz="1200" dirty="0" smtClean="0">
              <a:latin typeface="Century Gothic" panose="020B0502020202020204" pitchFamily="34" charset="0"/>
              <a:ea typeface="PMingLiU" panose="02020500000000000000" pitchFamily="18" charset="-120"/>
              <a:cs typeface="Times New Roman" panose="02020603050405020304" pitchFamily="18" charset="0"/>
            </a:endParaRPr>
          </a:p>
          <a:p>
            <a:pPr>
              <a:spcAft>
                <a:spcPts val="0"/>
              </a:spcAft>
            </a:pPr>
            <a:endParaRPr lang="en-US" altLang="ja-JP" sz="1200" dirty="0">
              <a:latin typeface="Century Gothic" panose="020B0502020202020204" pitchFamily="34" charset="0"/>
              <a:ea typeface="PMingLiU"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31521363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 xmlns:a16="http://schemas.microsoft.com/office/drawing/2014/main" id="{C5609383-6A72-1444-B9EC-FC64E43E5777}"/>
              </a:ext>
            </a:extLst>
          </p:cNvPr>
          <p:cNvSpPr>
            <a:spLocks noGrp="1"/>
          </p:cNvSpPr>
          <p:nvPr>
            <p:ph type="ftr" sz="quarter" idx="11"/>
          </p:nvPr>
        </p:nvSpPr>
        <p:spPr>
          <a:xfrm>
            <a:off x="250507" y="9399494"/>
            <a:ext cx="6346190" cy="309306"/>
          </a:xfrm>
          <a:gradFill>
            <a:gsLst>
              <a:gs pos="0">
                <a:srgbClr val="7030A0"/>
              </a:gs>
              <a:gs pos="48000">
                <a:schemeClr val="accent1">
                  <a:lumMod val="97000"/>
                  <a:lumOff val="3000"/>
                </a:schemeClr>
              </a:gs>
              <a:gs pos="100000">
                <a:schemeClr val="accent1">
                  <a:lumMod val="60000"/>
                  <a:lumOff val="40000"/>
                </a:schemeClr>
              </a:gs>
            </a:gsLst>
            <a:lin ang="16200000" scaled="1"/>
          </a:gradFill>
        </p:spPr>
        <p:txBody>
          <a:bodyPr anchor="ctr"/>
          <a:lstStyle/>
          <a:p>
            <a:pPr algn="r"/>
            <a:r>
              <a:rPr kumimoji="1" lang="ja-JP" altLang="en-US" sz="1400" b="1" dirty="0" smtClean="0">
                <a:solidFill>
                  <a:schemeClr val="bg1"/>
                </a:solidFill>
                <a:latin typeface="Century Gothic" panose="020B0502020202020204" pitchFamily="34" charset="0"/>
              </a:rPr>
              <a:t>北海道トレセン</a:t>
            </a:r>
            <a:r>
              <a:rPr kumimoji="1" lang="en-US" altLang="ja-JP" sz="1400" b="1" dirty="0" smtClean="0">
                <a:solidFill>
                  <a:schemeClr val="bg1"/>
                </a:solidFill>
                <a:latin typeface="Century Gothic" panose="020B0502020202020204" pitchFamily="34" charset="0"/>
              </a:rPr>
              <a:t>U-14</a:t>
            </a:r>
            <a:r>
              <a:rPr kumimoji="1" lang="ja-JP" altLang="en-US" sz="1400" b="1" dirty="0" smtClean="0">
                <a:solidFill>
                  <a:schemeClr val="bg1"/>
                </a:solidFill>
                <a:latin typeface="Century Gothic" panose="020B0502020202020204" pitchFamily="34" charset="0"/>
              </a:rPr>
              <a:t>夏季</a:t>
            </a:r>
            <a:r>
              <a:rPr kumimoji="1" lang="ja-JP" altLang="en-US" sz="1400" b="1" dirty="0" smtClean="0">
                <a:solidFill>
                  <a:schemeClr val="bg1"/>
                </a:solidFill>
                <a:latin typeface="Century Gothic" panose="020B0502020202020204" pitchFamily="34" charset="0"/>
              </a:rPr>
              <a:t>交流大会</a:t>
            </a:r>
            <a:r>
              <a:rPr kumimoji="1" lang="en-US" altLang="ja-JP" sz="1400" b="1" dirty="0" smtClean="0">
                <a:solidFill>
                  <a:schemeClr val="bg1"/>
                </a:solidFill>
                <a:latin typeface="Century Gothic" panose="020B0502020202020204" pitchFamily="34" charset="0"/>
              </a:rPr>
              <a:t> </a:t>
            </a:r>
            <a:r>
              <a:rPr kumimoji="1" lang="en-US" altLang="ja-JP" sz="1400" b="1" dirty="0">
                <a:solidFill>
                  <a:schemeClr val="bg1"/>
                </a:solidFill>
                <a:latin typeface="Century Gothic" panose="020B0502020202020204" pitchFamily="34" charset="0"/>
              </a:rPr>
              <a:t>Technical Report 2019</a:t>
            </a:r>
            <a:endParaRPr kumimoji="1" lang="ja-JP" altLang="en-US" sz="1400" b="1" dirty="0">
              <a:solidFill>
                <a:schemeClr val="bg1"/>
              </a:solidFill>
              <a:latin typeface="Century Gothic" panose="020B0502020202020204" pitchFamily="34" charset="0"/>
            </a:endParaRPr>
          </a:p>
        </p:txBody>
      </p:sp>
      <p:sp>
        <p:nvSpPr>
          <p:cNvPr id="14" name="テキスト ボックス 8">
            <a:extLst>
              <a:ext uri="{FF2B5EF4-FFF2-40B4-BE49-F238E27FC236}">
                <a16:creationId xmlns="" xmlns:a16="http://schemas.microsoft.com/office/drawing/2014/main" id="{1B22D132-BB50-5740-9E37-7269C500AD8F}"/>
              </a:ext>
            </a:extLst>
          </p:cNvPr>
          <p:cNvSpPr txBox="1"/>
          <p:nvPr/>
        </p:nvSpPr>
        <p:spPr>
          <a:xfrm>
            <a:off x="250507" y="270709"/>
            <a:ext cx="3106416" cy="9024016"/>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r>
              <a:rPr lang="ja-JP" altLang="ja-JP" sz="1400" dirty="0"/>
              <a:t>日々高いレベルで継続して習慣として出来ている選手はいなかった。</a:t>
            </a:r>
          </a:p>
          <a:p>
            <a:r>
              <a:rPr lang="ja-JP" altLang="ja-JP" sz="1400" dirty="0" smtClean="0"/>
              <a:t>初戦</a:t>
            </a:r>
            <a:r>
              <a:rPr lang="ja-JP" altLang="ja-JP" sz="1400" dirty="0"/>
              <a:t>から選手同士でのコミュニケーションが全くなく、そもそもの闘う姿勢が感じられなかったのは残念であった。相手の意図を感じ、攻守において周りと関わりながら意図的に闘えなければ後手を踏んでしまい主導権を握られてしまう。しかし、個人でボールを奪いに行くことを複数人が連続して高いインテンシティで行うことにより、相手へのプレッシャーとなりボールを奪うことが出来たシーンが多々あった。そのような状態を作りだし、ボール保持者の持ち方や状況でスペースを守るのか人に行くのかを自分たちで判断していけるようにしていかなければいけない。常に一人一人が自分のマークのみにならず、複数の選手に対応できるポジショニングを意識し、守備範囲広く対応できるようにしていく必要があると感じた。それには前後左右の選手との距離感やスペースの認知、相手の優先順位を理解しながら選手同士でコミュニケーションを取って意図的に奪う意識が必要であったが、意図を感じながら相手とサッカーをする選手は少なかった。</a:t>
            </a:r>
          </a:p>
          <a:p>
            <a:r>
              <a:rPr lang="ja-JP" altLang="ja-JP" sz="1400" dirty="0"/>
              <a:t>攻撃では自分たちからボールを保持しながら厚みを持って仕掛けていくことを意識したが、自分の状況を確認しておくこと、周りの状況を把握しておくことが出来ていなく、判断ミスや技術ミスを犯しボールロストをする選手が多かった。受ける前に観ておくこと、それもサッカー理解のもとに、どこに立つか、何をいつ観るか、いつ動きだすかという準備や整理が出来ていなかった。ハイプレッシャーでの止める・</a:t>
            </a:r>
            <a:r>
              <a:rPr lang="ja-JP" altLang="ja-JP" sz="1400" dirty="0" err="1"/>
              <a:t>蹴るの</a:t>
            </a:r>
            <a:r>
              <a:rPr lang="ja-JP" altLang="ja-JP" sz="1400" dirty="0"/>
              <a:t>基本の徹底、その中で優先順位を</a:t>
            </a:r>
            <a:r>
              <a:rPr lang="ja-JP" altLang="ja-JP" sz="1400" dirty="0" smtClean="0"/>
              <a:t>意識</a:t>
            </a:r>
            <a:r>
              <a:rPr lang="ja-JP" altLang="en-US" sz="1400" dirty="0" smtClean="0"/>
              <a:t>し</a:t>
            </a:r>
            <a:endParaRPr lang="en-US" altLang="ja-JP" sz="1200" dirty="0">
              <a:latin typeface="Century Gothic" panose="020B0502020202020204" pitchFamily="34" charset="0"/>
              <a:ea typeface="PMingLiU" panose="02020500000000000000" pitchFamily="18" charset="-120"/>
              <a:cs typeface="Times New Roman" panose="02020603050405020304" pitchFamily="18" charset="0"/>
            </a:endParaRPr>
          </a:p>
        </p:txBody>
      </p:sp>
      <p:sp>
        <p:nvSpPr>
          <p:cNvPr id="15" name="テキスト ボックス 8">
            <a:extLst>
              <a:ext uri="{FF2B5EF4-FFF2-40B4-BE49-F238E27FC236}">
                <a16:creationId xmlns="" xmlns:a16="http://schemas.microsoft.com/office/drawing/2014/main" id="{1B22D132-BB50-5740-9E37-7269C500AD8F}"/>
              </a:ext>
            </a:extLst>
          </p:cNvPr>
          <p:cNvSpPr txBox="1"/>
          <p:nvPr/>
        </p:nvSpPr>
        <p:spPr>
          <a:xfrm>
            <a:off x="3616405" y="292879"/>
            <a:ext cx="3106416" cy="8857068"/>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r>
              <a:rPr lang="ja-JP" altLang="ja-JP" sz="1400" dirty="0" smtClean="0"/>
              <a:t>て</a:t>
            </a:r>
            <a:r>
              <a:rPr lang="ja-JP" altLang="ja-JP" sz="1400" dirty="0"/>
              <a:t>相手を観て選択肢を持ちながら判断し、プレーを選ぶことが全体的に</a:t>
            </a:r>
            <a:endParaRPr lang="en-US" altLang="ja-JP" sz="1200" dirty="0">
              <a:latin typeface="Century Gothic" panose="020B0502020202020204" pitchFamily="34" charset="0"/>
              <a:ea typeface="PMingLiU" panose="02020500000000000000" pitchFamily="18" charset="-120"/>
              <a:cs typeface="Times New Roman" panose="02020603050405020304" pitchFamily="18" charset="0"/>
            </a:endParaRPr>
          </a:p>
          <a:p>
            <a:r>
              <a:rPr lang="ja-JP" altLang="ja-JP" sz="1400" dirty="0" smtClean="0"/>
              <a:t>出来て</a:t>
            </a:r>
            <a:r>
              <a:rPr lang="ja-JP" altLang="ja-JP" sz="1400" dirty="0"/>
              <a:t>いないと感じた。日常から自分のストロングポイント＋基本の徹底（</a:t>
            </a:r>
            <a:r>
              <a:rPr lang="en-US" altLang="ja-JP" sz="1400" dirty="0"/>
              <a:t>ON</a:t>
            </a:r>
            <a:r>
              <a:rPr lang="ja-JP" altLang="ja-JP" sz="1400" dirty="0"/>
              <a:t>の技術、</a:t>
            </a:r>
            <a:r>
              <a:rPr lang="en-US" altLang="ja-JP" sz="1400" dirty="0"/>
              <a:t>OFF</a:t>
            </a:r>
            <a:r>
              <a:rPr lang="ja-JP" altLang="ja-JP" sz="1400" dirty="0"/>
              <a:t>の準備）を、高いレベルを意識して行う必要があると改めて感じた。</a:t>
            </a:r>
          </a:p>
          <a:p>
            <a:r>
              <a:rPr lang="ja-JP" altLang="ja-JP" sz="1400" dirty="0"/>
              <a:t>結果的には最終戦では勝ち５位という順位で終えたが、選手は試合を重ねるごとに少しずつ変化していき、２日目からは自分たちから試合の主導権を握る時間ができるまでのゲームを出来てきたと感じる。改めて１日目の試合の入り方と、２日目以降の試合を自分たちで決めに行く力強さが足りないと感じた。サッカーに対する想いの強さと表現力が足りない。自分から自発的に</a:t>
            </a:r>
            <a:r>
              <a:rPr lang="ja-JP" altLang="en-US" sz="1400" dirty="0"/>
              <a:t>行</a:t>
            </a:r>
            <a:endParaRPr lang="en-US" altLang="ja-JP" sz="1400" dirty="0">
              <a:latin typeface="Century Gothic" panose="020B0502020202020204" pitchFamily="34" charset="0"/>
              <a:ea typeface="PMingLiU" panose="02020500000000000000" pitchFamily="18" charset="-120"/>
              <a:cs typeface="Times New Roman" panose="02020603050405020304" pitchFamily="18" charset="0"/>
            </a:endParaRPr>
          </a:p>
          <a:p>
            <a:r>
              <a:rPr lang="ja-JP" altLang="en-US" sz="1400" dirty="0" smtClean="0"/>
              <a:t>動</a:t>
            </a:r>
            <a:r>
              <a:rPr lang="ja-JP" altLang="ja-JP" sz="1400" dirty="0" smtClean="0"/>
              <a:t>し</a:t>
            </a:r>
            <a:r>
              <a:rPr lang="ja-JP" altLang="ja-JP" sz="1400" dirty="0"/>
              <a:t>、周りの選手と関わりながらピッチでもピッチ外でも行動できるくらいでないといけないと感じた。またピッチ内では積極的に意図的に攻撃でも守備でもプレーすること、そして相手に応じてプレー出来るようにする習慣が必要であると感じる。また、日常の基準をもう一段階上にし、道北ブロックとしてインテンシティとクオリティを求めていく必要があると感じた。</a:t>
            </a:r>
          </a:p>
          <a:p>
            <a:r>
              <a:rPr lang="ja-JP" altLang="ja-JP" sz="1400" dirty="0"/>
              <a:t>今回の大会を通じて、快く選手を派遣していただきましたチーム指導者の皆様、保護者の皆様には大変感謝しております。この経験を選手及び指導者のみなさまと共有し、今後もトレセン活動に取り組んでいきたいと思います。ありがとうございました</a:t>
            </a:r>
            <a:r>
              <a:rPr lang="ja-JP" altLang="ja-JP" sz="1400" dirty="0" smtClean="0"/>
              <a:t>。</a:t>
            </a:r>
            <a:endParaRPr lang="en-US" altLang="ja-JP" sz="1400" dirty="0" smtClean="0">
              <a:latin typeface="Century Gothic" panose="020B0502020202020204" pitchFamily="34" charset="0"/>
              <a:ea typeface="PMingLiU" panose="02020500000000000000" pitchFamily="18" charset="-120"/>
              <a:cs typeface="Times New Roman" panose="02020603050405020304" pitchFamily="18" charset="0"/>
            </a:endParaRPr>
          </a:p>
          <a:p>
            <a:pPr>
              <a:spcAft>
                <a:spcPts val="0"/>
              </a:spcAft>
            </a:pPr>
            <a:endParaRPr lang="en-US" altLang="ja-JP" sz="1400" dirty="0" smtClean="0">
              <a:latin typeface="Century Gothic" panose="020B0502020202020204" pitchFamily="34" charset="0"/>
              <a:ea typeface="PMingLiU" panose="02020500000000000000" pitchFamily="18" charset="-120"/>
              <a:cs typeface="Times New Roman" panose="02020603050405020304" pitchFamily="18" charset="0"/>
            </a:endParaRPr>
          </a:p>
          <a:p>
            <a:pPr>
              <a:spcAft>
                <a:spcPts val="0"/>
              </a:spcAft>
            </a:pPr>
            <a:endParaRPr lang="en-US" altLang="ja-JP" sz="1400" dirty="0" smtClean="0">
              <a:latin typeface="Century Gothic" panose="020B0502020202020204" pitchFamily="34" charset="0"/>
              <a:ea typeface="PMingLiU" panose="02020500000000000000" pitchFamily="18" charset="-120"/>
              <a:cs typeface="Times New Roman" panose="02020603050405020304" pitchFamily="18" charset="0"/>
            </a:endParaRPr>
          </a:p>
          <a:p>
            <a:pPr>
              <a:spcAft>
                <a:spcPts val="0"/>
              </a:spcAft>
            </a:pPr>
            <a:endParaRPr lang="en-US" altLang="ja-JP" sz="1400" dirty="0" smtClean="0">
              <a:latin typeface="Century Gothic" panose="020B0502020202020204" pitchFamily="34" charset="0"/>
              <a:ea typeface="PMingLiU" panose="02020500000000000000" pitchFamily="18" charset="-120"/>
              <a:cs typeface="Times New Roman" panose="02020603050405020304" pitchFamily="18" charset="0"/>
            </a:endParaRPr>
          </a:p>
          <a:p>
            <a:pPr>
              <a:spcAft>
                <a:spcPts val="0"/>
              </a:spcAft>
            </a:pPr>
            <a:endParaRPr lang="en-US" altLang="ja-JP" sz="1200" dirty="0" smtClean="0">
              <a:latin typeface="Century Gothic" panose="020B0502020202020204" pitchFamily="34" charset="0"/>
              <a:ea typeface="PMingLiU" panose="02020500000000000000" pitchFamily="18" charset="-120"/>
              <a:cs typeface="Times New Roman" panose="02020603050405020304" pitchFamily="18" charset="0"/>
            </a:endParaRPr>
          </a:p>
          <a:p>
            <a:pPr>
              <a:spcAft>
                <a:spcPts val="0"/>
              </a:spcAft>
            </a:pPr>
            <a:endParaRPr lang="en-US" altLang="ja-JP" sz="1200" dirty="0">
              <a:latin typeface="Century Gothic" panose="020B0502020202020204" pitchFamily="34" charset="0"/>
              <a:ea typeface="PMingLiU" panose="02020500000000000000" pitchFamily="18" charset="-120"/>
              <a:cs typeface="Times New Roman" panose="02020603050405020304" pitchFamily="18" charset="0"/>
            </a:endParaRPr>
          </a:p>
          <a:p>
            <a:pPr>
              <a:spcAft>
                <a:spcPts val="0"/>
              </a:spcAft>
            </a:pPr>
            <a:endParaRPr lang="en-US" altLang="ja-JP" sz="1200" dirty="0" smtClean="0">
              <a:latin typeface="Century Gothic" panose="020B0502020202020204" pitchFamily="34" charset="0"/>
              <a:ea typeface="PMingLiU" panose="02020500000000000000" pitchFamily="18" charset="-120"/>
              <a:cs typeface="Times New Roman" panose="02020603050405020304" pitchFamily="18" charset="0"/>
            </a:endParaRPr>
          </a:p>
          <a:p>
            <a:pPr>
              <a:spcAft>
                <a:spcPts val="0"/>
              </a:spcAft>
            </a:pPr>
            <a:endParaRPr lang="en-US" altLang="ja-JP" sz="1200" dirty="0">
              <a:latin typeface="Century Gothic" panose="020B0502020202020204" pitchFamily="34" charset="0"/>
              <a:ea typeface="PMingLiU"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28326990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1828</TotalTime>
  <Words>784</Words>
  <Application>Microsoft Office PowerPoint</Application>
  <PresentationFormat>A4 210 x 297 mm</PresentationFormat>
  <Paragraphs>58</Paragraphs>
  <Slides>2</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vt:i4>
      </vt:variant>
    </vt:vector>
  </HeadingPairs>
  <TitlesOfParts>
    <vt:vector size="14" baseType="lpstr">
      <vt:lpstr>DFPGothic-SU</vt:lpstr>
      <vt:lpstr>DIN Condensed</vt:lpstr>
      <vt:lpstr>Hiragino Sans W6</vt:lpstr>
      <vt:lpstr>PMingLiU</vt:lpstr>
      <vt:lpstr>游ゴシック</vt:lpstr>
      <vt:lpstr>游ゴシック Light</vt:lpstr>
      <vt:lpstr>Arial</vt:lpstr>
      <vt:lpstr>Calibri</vt:lpstr>
      <vt:lpstr>Calibri Light</vt:lpstr>
      <vt:lpstr>Century Gothic</vt:lpstr>
      <vt:lpstr>Times New Roman</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Miyanaga Hironori</dc:creator>
  <cp:lastModifiedBy>Owner</cp:lastModifiedBy>
  <cp:revision>125</cp:revision>
  <cp:lastPrinted>2019-07-11T14:16:07Z</cp:lastPrinted>
  <dcterms:created xsi:type="dcterms:W3CDTF">2019-03-20T01:57:51Z</dcterms:created>
  <dcterms:modified xsi:type="dcterms:W3CDTF">2019-09-07T16:48:16Z</dcterms:modified>
</cp:coreProperties>
</file>